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2" r:id="rId7"/>
    <p:sldId id="270" r:id="rId8"/>
    <p:sldId id="271" r:id="rId9"/>
    <p:sldId id="272" r:id="rId10"/>
    <p:sldId id="273" r:id="rId11"/>
    <p:sldId id="274" r:id="rId12"/>
    <p:sldId id="260" r:id="rId13"/>
    <p:sldId id="263" r:id="rId14"/>
    <p:sldId id="267" r:id="rId15"/>
    <p:sldId id="268" r:id="rId16"/>
    <p:sldId id="269" r:id="rId17"/>
    <p:sldId id="264" r:id="rId18"/>
    <p:sldId id="265" r:id="rId19"/>
    <p:sldId id="266"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1" d="100"/>
          <a:sy n="81" d="100"/>
        </p:scale>
        <p:origin x="641" y="-31"/>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ata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ata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 Id="rId1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9B64AE29-2948-491E-83C8-9C84C65ABDF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F292A2-AA22-44C7-A800-45E598E18547}">
      <dgm:prSet/>
      <dgm:spPr/>
      <dgm:t>
        <a:bodyPr/>
        <a:lstStyle/>
        <a:p>
          <a:r>
            <a:rPr lang="en-US"/>
            <a:t>We used data (like numbers and comments) to understand IPL 2020.</a:t>
          </a:r>
        </a:p>
      </dgm:t>
    </dgm:pt>
    <dgm:pt modelId="{4EA25368-E1F0-4F45-9C14-FB54110DA668}" type="parTrans" cxnId="{818C5D23-443E-494C-9BE9-7559186DE5BE}">
      <dgm:prSet/>
      <dgm:spPr/>
      <dgm:t>
        <a:bodyPr/>
        <a:lstStyle/>
        <a:p>
          <a:endParaRPr lang="en-US"/>
        </a:p>
      </dgm:t>
    </dgm:pt>
    <dgm:pt modelId="{1971FAFE-510C-4F75-8304-501E5732E03B}" type="sibTrans" cxnId="{818C5D23-443E-494C-9BE9-7559186DE5BE}">
      <dgm:prSet/>
      <dgm:spPr/>
      <dgm:t>
        <a:bodyPr/>
        <a:lstStyle/>
        <a:p>
          <a:endParaRPr lang="en-US"/>
        </a:p>
      </dgm:t>
    </dgm:pt>
    <dgm:pt modelId="{F44F9F39-1C4B-4D5B-93A3-556C84824F4A}">
      <dgm:prSet/>
      <dgm:spPr/>
      <dgm:t>
        <a:bodyPr/>
        <a:lstStyle/>
        <a:p>
          <a:r>
            <a:rPr lang="en-US"/>
            <a:t>Here’s what we’ll cover:</a:t>
          </a:r>
        </a:p>
      </dgm:t>
    </dgm:pt>
    <dgm:pt modelId="{7F9103C2-61E5-43A2-B030-6B2549A0C86D}" type="parTrans" cxnId="{C5E73818-09B7-4473-9ABD-9C8120110F59}">
      <dgm:prSet/>
      <dgm:spPr/>
      <dgm:t>
        <a:bodyPr/>
        <a:lstStyle/>
        <a:p>
          <a:endParaRPr lang="en-US"/>
        </a:p>
      </dgm:t>
    </dgm:pt>
    <dgm:pt modelId="{CE65FBCE-87E0-41D7-8ADA-D7DACD6AB57C}" type="sibTrans" cxnId="{C5E73818-09B7-4473-9ABD-9C8120110F59}">
      <dgm:prSet/>
      <dgm:spPr/>
      <dgm:t>
        <a:bodyPr/>
        <a:lstStyle/>
        <a:p>
          <a:endParaRPr lang="en-US"/>
        </a:p>
      </dgm:t>
    </dgm:pt>
    <dgm:pt modelId="{655E0AA3-C208-4736-84BE-B67F817BA4ED}">
      <dgm:prSet/>
      <dgm:spPr/>
      <dgm:t>
        <a:bodyPr/>
        <a:lstStyle/>
        <a:p>
          <a:r>
            <a:rPr lang="en-US"/>
            <a:t>1. Team points: Who scored the most?</a:t>
          </a:r>
        </a:p>
      </dgm:t>
    </dgm:pt>
    <dgm:pt modelId="{24888256-1122-4032-9616-2F48AF5989D1}" type="parTrans" cxnId="{31272C42-BCA6-4E55-9BA3-F86CD26EE236}">
      <dgm:prSet/>
      <dgm:spPr/>
      <dgm:t>
        <a:bodyPr/>
        <a:lstStyle/>
        <a:p>
          <a:endParaRPr lang="en-US"/>
        </a:p>
      </dgm:t>
    </dgm:pt>
    <dgm:pt modelId="{B71F6B74-E390-4EC3-9E8D-64B4B897B072}" type="sibTrans" cxnId="{31272C42-BCA6-4E55-9BA3-F86CD26EE236}">
      <dgm:prSet/>
      <dgm:spPr/>
      <dgm:t>
        <a:bodyPr/>
        <a:lstStyle/>
        <a:p>
          <a:endParaRPr lang="en-US"/>
        </a:p>
      </dgm:t>
    </dgm:pt>
    <dgm:pt modelId="{8ACCAACD-72DD-48AA-A94E-37C27301F54C}">
      <dgm:prSet/>
      <dgm:spPr/>
      <dgm:t>
        <a:bodyPr/>
        <a:lstStyle/>
        <a:p>
          <a:r>
            <a:rPr lang="en-US"/>
            <a:t>2. Fan feelings: What did people say on Twitter and YouTube?</a:t>
          </a:r>
        </a:p>
      </dgm:t>
    </dgm:pt>
    <dgm:pt modelId="{ECB9C4E1-98E4-4CD2-95EA-E123A05DD89F}" type="parTrans" cxnId="{2BD37AB2-A03A-4A69-9328-55389567342E}">
      <dgm:prSet/>
      <dgm:spPr/>
      <dgm:t>
        <a:bodyPr/>
        <a:lstStyle/>
        <a:p>
          <a:endParaRPr lang="en-US"/>
        </a:p>
      </dgm:t>
    </dgm:pt>
    <dgm:pt modelId="{2D18C45E-FC3C-4208-B0F7-CDBF7CDF9C3C}" type="sibTrans" cxnId="{2BD37AB2-A03A-4A69-9328-55389567342E}">
      <dgm:prSet/>
      <dgm:spPr/>
      <dgm:t>
        <a:bodyPr/>
        <a:lstStyle/>
        <a:p>
          <a:endParaRPr lang="en-US"/>
        </a:p>
      </dgm:t>
    </dgm:pt>
    <dgm:pt modelId="{5191F6F9-BA58-42F0-A408-54498E114C16}">
      <dgm:prSet/>
      <dgm:spPr/>
      <dgm:t>
        <a:bodyPr/>
        <a:lstStyle/>
        <a:p>
          <a:r>
            <a:rPr lang="en-US"/>
            <a:t>3. Top players: Who hit the most runs or played the fastest?</a:t>
          </a:r>
        </a:p>
      </dgm:t>
    </dgm:pt>
    <dgm:pt modelId="{108CBC07-B5F4-4367-B98E-1A4DD6192054}" type="parTrans" cxnId="{2EB94819-ABA7-42A6-8BF2-DE7DFD528A66}">
      <dgm:prSet/>
      <dgm:spPr/>
      <dgm:t>
        <a:bodyPr/>
        <a:lstStyle/>
        <a:p>
          <a:endParaRPr lang="en-US"/>
        </a:p>
      </dgm:t>
    </dgm:pt>
    <dgm:pt modelId="{B942D4AB-F954-4429-8CA3-3BD55FEF9F51}" type="sibTrans" cxnId="{2EB94819-ABA7-42A6-8BF2-DE7DFD528A66}">
      <dgm:prSet/>
      <dgm:spPr/>
      <dgm:t>
        <a:bodyPr/>
        <a:lstStyle/>
        <a:p>
          <a:endParaRPr lang="en-US"/>
        </a:p>
      </dgm:t>
    </dgm:pt>
    <dgm:pt modelId="{5E4D2B9D-56CB-4152-BEF9-5A2BB15A1347}">
      <dgm:prSet/>
      <dgm:spPr/>
      <dgm:t>
        <a:bodyPr/>
        <a:lstStyle/>
        <a:p>
          <a:r>
            <a:rPr lang="en-US"/>
            <a:t>4. Experts’ thoughts: What did the pros think about teams?</a:t>
          </a:r>
        </a:p>
      </dgm:t>
    </dgm:pt>
    <dgm:pt modelId="{6C823929-4427-4DD8-9F26-2A77EB4B62B1}" type="parTrans" cxnId="{CBB168A9-0723-487F-A621-8B389D26A2AD}">
      <dgm:prSet/>
      <dgm:spPr/>
      <dgm:t>
        <a:bodyPr/>
        <a:lstStyle/>
        <a:p>
          <a:endParaRPr lang="en-US"/>
        </a:p>
      </dgm:t>
    </dgm:pt>
    <dgm:pt modelId="{3ED44B48-8DCC-49FD-A97C-36F8E79EBF49}" type="sibTrans" cxnId="{CBB168A9-0723-487F-A621-8B389D26A2AD}">
      <dgm:prSet/>
      <dgm:spPr/>
      <dgm:t>
        <a:bodyPr/>
        <a:lstStyle/>
        <a:p>
          <a:endParaRPr lang="en-US"/>
        </a:p>
      </dgm:t>
    </dgm:pt>
    <dgm:pt modelId="{23D48E52-0E54-4CB2-A557-0E4561473599}">
      <dgm:prSet/>
      <dgm:spPr/>
      <dgm:t>
        <a:bodyPr/>
        <a:lstStyle/>
        <a:p>
          <a:r>
            <a:rPr lang="en-US"/>
            <a:t>5. Prediction: Can we guess the winner?</a:t>
          </a:r>
        </a:p>
      </dgm:t>
    </dgm:pt>
    <dgm:pt modelId="{5B4C8C0C-CF03-47D5-81CB-184F71F6B892}" type="parTrans" cxnId="{6380DBAB-DE0F-49BC-980B-6B5DEEB7B8D0}">
      <dgm:prSet/>
      <dgm:spPr/>
      <dgm:t>
        <a:bodyPr/>
        <a:lstStyle/>
        <a:p>
          <a:endParaRPr lang="en-US"/>
        </a:p>
      </dgm:t>
    </dgm:pt>
    <dgm:pt modelId="{A6FE4781-8407-4E0E-8508-C63DB785133D}" type="sibTrans" cxnId="{6380DBAB-DE0F-49BC-980B-6B5DEEB7B8D0}">
      <dgm:prSet/>
      <dgm:spPr/>
      <dgm:t>
        <a:bodyPr/>
        <a:lstStyle/>
        <a:p>
          <a:endParaRPr lang="en-US"/>
        </a:p>
      </dgm:t>
    </dgm:pt>
    <dgm:pt modelId="{22B2BF20-303F-4DB3-BD6D-C9B60D3E20EF}" type="pres">
      <dgm:prSet presAssocID="{9B64AE29-2948-491E-83C8-9C84C65ABDFF}" presName="root" presStyleCnt="0">
        <dgm:presLayoutVars>
          <dgm:dir/>
          <dgm:resizeHandles val="exact"/>
        </dgm:presLayoutVars>
      </dgm:prSet>
      <dgm:spPr/>
    </dgm:pt>
    <dgm:pt modelId="{B50079A9-C72A-4B23-B4ED-266EC0470F3E}" type="pres">
      <dgm:prSet presAssocID="{0DF292A2-AA22-44C7-A800-45E598E18547}" presName="compNode" presStyleCnt="0"/>
      <dgm:spPr/>
    </dgm:pt>
    <dgm:pt modelId="{913C0BC1-EEDC-4B82-B671-957E117AB39C}" type="pres">
      <dgm:prSet presAssocID="{0DF292A2-AA22-44C7-A800-45E598E18547}" presName="bgRect" presStyleLbl="bgShp" presStyleIdx="0" presStyleCnt="7"/>
      <dgm:spPr/>
    </dgm:pt>
    <dgm:pt modelId="{650111B4-2E1B-4257-BA6A-EA9F04595DFD}" type="pres">
      <dgm:prSet presAssocID="{0DF292A2-AA22-44C7-A800-45E598E1854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29C102B7-0D09-41AF-B5A0-260A2151CC21}" type="pres">
      <dgm:prSet presAssocID="{0DF292A2-AA22-44C7-A800-45E598E18547}" presName="spaceRect" presStyleCnt="0"/>
      <dgm:spPr/>
    </dgm:pt>
    <dgm:pt modelId="{D6130EE6-CE79-40F8-9D58-EB6BDC015D77}" type="pres">
      <dgm:prSet presAssocID="{0DF292A2-AA22-44C7-A800-45E598E18547}" presName="parTx" presStyleLbl="revTx" presStyleIdx="0" presStyleCnt="7">
        <dgm:presLayoutVars>
          <dgm:chMax val="0"/>
          <dgm:chPref val="0"/>
        </dgm:presLayoutVars>
      </dgm:prSet>
      <dgm:spPr/>
    </dgm:pt>
    <dgm:pt modelId="{BCBBB11A-5AED-4F0E-89DF-7324BD4D6A3C}" type="pres">
      <dgm:prSet presAssocID="{1971FAFE-510C-4F75-8304-501E5732E03B}" presName="sibTrans" presStyleCnt="0"/>
      <dgm:spPr/>
    </dgm:pt>
    <dgm:pt modelId="{1B2ACECC-A818-49E5-94B7-444A34719453}" type="pres">
      <dgm:prSet presAssocID="{F44F9F39-1C4B-4D5B-93A3-556C84824F4A}" presName="compNode" presStyleCnt="0"/>
      <dgm:spPr/>
    </dgm:pt>
    <dgm:pt modelId="{9B3AC683-1F9A-423C-9464-FF00AEADF3FF}" type="pres">
      <dgm:prSet presAssocID="{F44F9F39-1C4B-4D5B-93A3-556C84824F4A}" presName="bgRect" presStyleLbl="bgShp" presStyleIdx="1" presStyleCnt="7"/>
      <dgm:spPr/>
    </dgm:pt>
    <dgm:pt modelId="{DD6F6FCB-5B8A-4392-99C4-C5450FBD1E12}" type="pres">
      <dgm:prSet presAssocID="{F44F9F39-1C4B-4D5B-93A3-556C84824F4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5DEB5F19-689D-4119-BBF1-170CE0508008}" type="pres">
      <dgm:prSet presAssocID="{F44F9F39-1C4B-4D5B-93A3-556C84824F4A}" presName="spaceRect" presStyleCnt="0"/>
      <dgm:spPr/>
    </dgm:pt>
    <dgm:pt modelId="{1E9B7F47-CA1A-4598-A4B0-790A62A5A49E}" type="pres">
      <dgm:prSet presAssocID="{F44F9F39-1C4B-4D5B-93A3-556C84824F4A}" presName="parTx" presStyleLbl="revTx" presStyleIdx="1" presStyleCnt="7">
        <dgm:presLayoutVars>
          <dgm:chMax val="0"/>
          <dgm:chPref val="0"/>
        </dgm:presLayoutVars>
      </dgm:prSet>
      <dgm:spPr/>
    </dgm:pt>
    <dgm:pt modelId="{857F2460-1A0A-4862-B528-97C3699E728A}" type="pres">
      <dgm:prSet presAssocID="{CE65FBCE-87E0-41D7-8ADA-D7DACD6AB57C}" presName="sibTrans" presStyleCnt="0"/>
      <dgm:spPr/>
    </dgm:pt>
    <dgm:pt modelId="{7C3790E9-E66B-4F02-A2A2-B032C2239CE2}" type="pres">
      <dgm:prSet presAssocID="{655E0AA3-C208-4736-84BE-B67F817BA4ED}" presName="compNode" presStyleCnt="0"/>
      <dgm:spPr/>
    </dgm:pt>
    <dgm:pt modelId="{87FD7C66-0A0E-4A17-81F0-DF78A663F768}" type="pres">
      <dgm:prSet presAssocID="{655E0AA3-C208-4736-84BE-B67F817BA4ED}" presName="bgRect" presStyleLbl="bgShp" presStyleIdx="2" presStyleCnt="7"/>
      <dgm:spPr/>
    </dgm:pt>
    <dgm:pt modelId="{5A949E72-DE82-457E-983A-D76820F87680}" type="pres">
      <dgm:prSet presAssocID="{655E0AA3-C208-4736-84BE-B67F817BA4E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96F090BB-0867-487A-8CE8-1B79F657C8BF}" type="pres">
      <dgm:prSet presAssocID="{655E0AA3-C208-4736-84BE-B67F817BA4ED}" presName="spaceRect" presStyleCnt="0"/>
      <dgm:spPr/>
    </dgm:pt>
    <dgm:pt modelId="{F856C797-63D1-4235-B64C-D9D891AFD373}" type="pres">
      <dgm:prSet presAssocID="{655E0AA3-C208-4736-84BE-B67F817BA4ED}" presName="parTx" presStyleLbl="revTx" presStyleIdx="2" presStyleCnt="7">
        <dgm:presLayoutVars>
          <dgm:chMax val="0"/>
          <dgm:chPref val="0"/>
        </dgm:presLayoutVars>
      </dgm:prSet>
      <dgm:spPr/>
    </dgm:pt>
    <dgm:pt modelId="{B1C9F97E-B1E8-4169-8021-42123E21FC6B}" type="pres">
      <dgm:prSet presAssocID="{B71F6B74-E390-4EC3-9E8D-64B4B897B072}" presName="sibTrans" presStyleCnt="0"/>
      <dgm:spPr/>
    </dgm:pt>
    <dgm:pt modelId="{9FD610B4-B0A4-49B4-A5A0-48DFCDC496E9}" type="pres">
      <dgm:prSet presAssocID="{8ACCAACD-72DD-48AA-A94E-37C27301F54C}" presName="compNode" presStyleCnt="0"/>
      <dgm:spPr/>
    </dgm:pt>
    <dgm:pt modelId="{B524D6E7-C494-4083-9985-47BC9820D32A}" type="pres">
      <dgm:prSet presAssocID="{8ACCAACD-72DD-48AA-A94E-37C27301F54C}" presName="bgRect" presStyleLbl="bgShp" presStyleIdx="3" presStyleCnt="7"/>
      <dgm:spPr/>
    </dgm:pt>
    <dgm:pt modelId="{9849D122-C802-43F0-A0A1-AA8F0B3974BC}" type="pres">
      <dgm:prSet presAssocID="{8ACCAACD-72DD-48AA-A94E-37C27301F54C}"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n"/>
        </a:ext>
      </dgm:extLst>
    </dgm:pt>
    <dgm:pt modelId="{802B28C0-113B-4573-A84B-BF4E38A9218A}" type="pres">
      <dgm:prSet presAssocID="{8ACCAACD-72DD-48AA-A94E-37C27301F54C}" presName="spaceRect" presStyleCnt="0"/>
      <dgm:spPr/>
    </dgm:pt>
    <dgm:pt modelId="{4F2DE1F2-0D47-4BF3-ABCC-170F4B1837D2}" type="pres">
      <dgm:prSet presAssocID="{8ACCAACD-72DD-48AA-A94E-37C27301F54C}" presName="parTx" presStyleLbl="revTx" presStyleIdx="3" presStyleCnt="7">
        <dgm:presLayoutVars>
          <dgm:chMax val="0"/>
          <dgm:chPref val="0"/>
        </dgm:presLayoutVars>
      </dgm:prSet>
      <dgm:spPr/>
    </dgm:pt>
    <dgm:pt modelId="{552C7A3A-FAAE-4FC7-99F2-A44C37CB8A35}" type="pres">
      <dgm:prSet presAssocID="{2D18C45E-FC3C-4208-B0F7-CDBF7CDF9C3C}" presName="sibTrans" presStyleCnt="0"/>
      <dgm:spPr/>
    </dgm:pt>
    <dgm:pt modelId="{9EE0F55F-E851-41A1-A3B2-3C6095DCDA2A}" type="pres">
      <dgm:prSet presAssocID="{5191F6F9-BA58-42F0-A408-54498E114C16}" presName="compNode" presStyleCnt="0"/>
      <dgm:spPr/>
    </dgm:pt>
    <dgm:pt modelId="{FE6BC7A7-86F2-4494-9746-4B4159B41DBC}" type="pres">
      <dgm:prSet presAssocID="{5191F6F9-BA58-42F0-A408-54498E114C16}" presName="bgRect" presStyleLbl="bgShp" presStyleIdx="4" presStyleCnt="7"/>
      <dgm:spPr/>
    </dgm:pt>
    <dgm:pt modelId="{CC17382D-3194-46BF-B23A-E197A6480C7F}" type="pres">
      <dgm:prSet presAssocID="{5191F6F9-BA58-42F0-A408-54498E114C1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odium"/>
        </a:ext>
      </dgm:extLst>
    </dgm:pt>
    <dgm:pt modelId="{458FD961-8D47-4B7A-8AEB-AB7B2D0C70C2}" type="pres">
      <dgm:prSet presAssocID="{5191F6F9-BA58-42F0-A408-54498E114C16}" presName="spaceRect" presStyleCnt="0"/>
      <dgm:spPr/>
    </dgm:pt>
    <dgm:pt modelId="{95102303-2EF6-4D86-9928-446DA7898A66}" type="pres">
      <dgm:prSet presAssocID="{5191F6F9-BA58-42F0-A408-54498E114C16}" presName="parTx" presStyleLbl="revTx" presStyleIdx="4" presStyleCnt="7">
        <dgm:presLayoutVars>
          <dgm:chMax val="0"/>
          <dgm:chPref val="0"/>
        </dgm:presLayoutVars>
      </dgm:prSet>
      <dgm:spPr/>
    </dgm:pt>
    <dgm:pt modelId="{CB00B3F5-3897-414D-B12D-8F8E5175EE42}" type="pres">
      <dgm:prSet presAssocID="{B942D4AB-F954-4429-8CA3-3BD55FEF9F51}" presName="sibTrans" presStyleCnt="0"/>
      <dgm:spPr/>
    </dgm:pt>
    <dgm:pt modelId="{9F08EF1F-B632-4D8B-B64D-3951268AA17D}" type="pres">
      <dgm:prSet presAssocID="{5E4D2B9D-56CB-4152-BEF9-5A2BB15A1347}" presName="compNode" presStyleCnt="0"/>
      <dgm:spPr/>
    </dgm:pt>
    <dgm:pt modelId="{914D1315-536B-4130-AB76-3CA33C74ADC1}" type="pres">
      <dgm:prSet presAssocID="{5E4D2B9D-56CB-4152-BEF9-5A2BB15A1347}" presName="bgRect" presStyleLbl="bgShp" presStyleIdx="5" presStyleCnt="7"/>
      <dgm:spPr/>
    </dgm:pt>
    <dgm:pt modelId="{A61B0B4A-5721-41FC-B4F8-566B19D3A350}" type="pres">
      <dgm:prSet presAssocID="{5E4D2B9D-56CB-4152-BEF9-5A2BB15A134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hought bubble"/>
        </a:ext>
      </dgm:extLst>
    </dgm:pt>
    <dgm:pt modelId="{6B015896-1587-4A7C-8F6D-792E85D2FE16}" type="pres">
      <dgm:prSet presAssocID="{5E4D2B9D-56CB-4152-BEF9-5A2BB15A1347}" presName="spaceRect" presStyleCnt="0"/>
      <dgm:spPr/>
    </dgm:pt>
    <dgm:pt modelId="{8731601C-F320-42E5-877E-EE36ED323192}" type="pres">
      <dgm:prSet presAssocID="{5E4D2B9D-56CB-4152-BEF9-5A2BB15A1347}" presName="parTx" presStyleLbl="revTx" presStyleIdx="5" presStyleCnt="7">
        <dgm:presLayoutVars>
          <dgm:chMax val="0"/>
          <dgm:chPref val="0"/>
        </dgm:presLayoutVars>
      </dgm:prSet>
      <dgm:spPr/>
    </dgm:pt>
    <dgm:pt modelId="{8BBE8B99-EBCA-4FEF-9EDA-745EBC7DE201}" type="pres">
      <dgm:prSet presAssocID="{3ED44B48-8DCC-49FD-A97C-36F8E79EBF49}" presName="sibTrans" presStyleCnt="0"/>
      <dgm:spPr/>
    </dgm:pt>
    <dgm:pt modelId="{52705ECD-C0B2-4904-8D72-9A15109F29F4}" type="pres">
      <dgm:prSet presAssocID="{23D48E52-0E54-4CB2-A557-0E4561473599}" presName="compNode" presStyleCnt="0"/>
      <dgm:spPr/>
    </dgm:pt>
    <dgm:pt modelId="{E736A47D-A9FB-4778-AB9A-C7DFB8A71BCE}" type="pres">
      <dgm:prSet presAssocID="{23D48E52-0E54-4CB2-A557-0E4561473599}" presName="bgRect" presStyleLbl="bgShp" presStyleIdx="6" presStyleCnt="7"/>
      <dgm:spPr/>
    </dgm:pt>
    <dgm:pt modelId="{4C591D79-51D1-4868-967B-ED7159459B60}" type="pres">
      <dgm:prSet presAssocID="{23D48E52-0E54-4CB2-A557-0E456147359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Joker Hat"/>
        </a:ext>
      </dgm:extLst>
    </dgm:pt>
    <dgm:pt modelId="{FD5F0B9F-6FEF-4F6E-8CC5-C4FEB666E31E}" type="pres">
      <dgm:prSet presAssocID="{23D48E52-0E54-4CB2-A557-0E4561473599}" presName="spaceRect" presStyleCnt="0"/>
      <dgm:spPr/>
    </dgm:pt>
    <dgm:pt modelId="{0A56C097-DD98-4B47-A5B8-40F37D98F250}" type="pres">
      <dgm:prSet presAssocID="{23D48E52-0E54-4CB2-A557-0E4561473599}" presName="parTx" presStyleLbl="revTx" presStyleIdx="6" presStyleCnt="7">
        <dgm:presLayoutVars>
          <dgm:chMax val="0"/>
          <dgm:chPref val="0"/>
        </dgm:presLayoutVars>
      </dgm:prSet>
      <dgm:spPr/>
    </dgm:pt>
  </dgm:ptLst>
  <dgm:cxnLst>
    <dgm:cxn modelId="{C5E73818-09B7-4473-9ABD-9C8120110F59}" srcId="{9B64AE29-2948-491E-83C8-9C84C65ABDFF}" destId="{F44F9F39-1C4B-4D5B-93A3-556C84824F4A}" srcOrd="1" destOrd="0" parTransId="{7F9103C2-61E5-43A2-B030-6B2549A0C86D}" sibTransId="{CE65FBCE-87E0-41D7-8ADA-D7DACD6AB57C}"/>
    <dgm:cxn modelId="{2EB94819-ABA7-42A6-8BF2-DE7DFD528A66}" srcId="{9B64AE29-2948-491E-83C8-9C84C65ABDFF}" destId="{5191F6F9-BA58-42F0-A408-54498E114C16}" srcOrd="4" destOrd="0" parTransId="{108CBC07-B5F4-4367-B98E-1A4DD6192054}" sibTransId="{B942D4AB-F954-4429-8CA3-3BD55FEF9F51}"/>
    <dgm:cxn modelId="{818C5D23-443E-494C-9BE9-7559186DE5BE}" srcId="{9B64AE29-2948-491E-83C8-9C84C65ABDFF}" destId="{0DF292A2-AA22-44C7-A800-45E598E18547}" srcOrd="0" destOrd="0" parTransId="{4EA25368-E1F0-4F45-9C14-FB54110DA668}" sibTransId="{1971FAFE-510C-4F75-8304-501E5732E03B}"/>
    <dgm:cxn modelId="{9B875331-725A-4770-98E8-8046523CAB9A}" type="presOf" srcId="{0DF292A2-AA22-44C7-A800-45E598E18547}" destId="{D6130EE6-CE79-40F8-9D58-EB6BDC015D77}" srcOrd="0" destOrd="0" presId="urn:microsoft.com/office/officeart/2018/2/layout/IconVerticalSolidList"/>
    <dgm:cxn modelId="{9D368731-E986-43F4-B9DC-468D46C30F53}" type="presOf" srcId="{655E0AA3-C208-4736-84BE-B67F817BA4ED}" destId="{F856C797-63D1-4235-B64C-D9D891AFD373}" srcOrd="0" destOrd="0" presId="urn:microsoft.com/office/officeart/2018/2/layout/IconVerticalSolidList"/>
    <dgm:cxn modelId="{59DFF232-5DA2-42A8-8F83-E4C9CB6F39AC}" type="presOf" srcId="{23D48E52-0E54-4CB2-A557-0E4561473599}" destId="{0A56C097-DD98-4B47-A5B8-40F37D98F250}" srcOrd="0" destOrd="0" presId="urn:microsoft.com/office/officeart/2018/2/layout/IconVerticalSolidList"/>
    <dgm:cxn modelId="{31272C42-BCA6-4E55-9BA3-F86CD26EE236}" srcId="{9B64AE29-2948-491E-83C8-9C84C65ABDFF}" destId="{655E0AA3-C208-4736-84BE-B67F817BA4ED}" srcOrd="2" destOrd="0" parTransId="{24888256-1122-4032-9616-2F48AF5989D1}" sibTransId="{B71F6B74-E390-4EC3-9E8D-64B4B897B072}"/>
    <dgm:cxn modelId="{80215B4A-A9F0-44F8-AA20-D127A54612F9}" type="presOf" srcId="{5191F6F9-BA58-42F0-A408-54498E114C16}" destId="{95102303-2EF6-4D86-9928-446DA7898A66}" srcOrd="0" destOrd="0" presId="urn:microsoft.com/office/officeart/2018/2/layout/IconVerticalSolidList"/>
    <dgm:cxn modelId="{B8E40659-60AD-4A8B-93C6-A5E039DB6DE1}" type="presOf" srcId="{F44F9F39-1C4B-4D5B-93A3-556C84824F4A}" destId="{1E9B7F47-CA1A-4598-A4B0-790A62A5A49E}" srcOrd="0" destOrd="0" presId="urn:microsoft.com/office/officeart/2018/2/layout/IconVerticalSolidList"/>
    <dgm:cxn modelId="{71F33798-9E97-4387-B872-BE7AB890AC83}" type="presOf" srcId="{5E4D2B9D-56CB-4152-BEF9-5A2BB15A1347}" destId="{8731601C-F320-42E5-877E-EE36ED323192}" srcOrd="0" destOrd="0" presId="urn:microsoft.com/office/officeart/2018/2/layout/IconVerticalSolidList"/>
    <dgm:cxn modelId="{CBB168A9-0723-487F-A621-8B389D26A2AD}" srcId="{9B64AE29-2948-491E-83C8-9C84C65ABDFF}" destId="{5E4D2B9D-56CB-4152-BEF9-5A2BB15A1347}" srcOrd="5" destOrd="0" parTransId="{6C823929-4427-4DD8-9F26-2A77EB4B62B1}" sibTransId="{3ED44B48-8DCC-49FD-A97C-36F8E79EBF49}"/>
    <dgm:cxn modelId="{6380DBAB-DE0F-49BC-980B-6B5DEEB7B8D0}" srcId="{9B64AE29-2948-491E-83C8-9C84C65ABDFF}" destId="{23D48E52-0E54-4CB2-A557-0E4561473599}" srcOrd="6" destOrd="0" parTransId="{5B4C8C0C-CF03-47D5-81CB-184F71F6B892}" sibTransId="{A6FE4781-8407-4E0E-8508-C63DB785133D}"/>
    <dgm:cxn modelId="{2BD37AB2-A03A-4A69-9328-55389567342E}" srcId="{9B64AE29-2948-491E-83C8-9C84C65ABDFF}" destId="{8ACCAACD-72DD-48AA-A94E-37C27301F54C}" srcOrd="3" destOrd="0" parTransId="{ECB9C4E1-98E4-4CD2-95EA-E123A05DD89F}" sibTransId="{2D18C45E-FC3C-4208-B0F7-CDBF7CDF9C3C}"/>
    <dgm:cxn modelId="{486659C9-DFA2-411B-8324-8B5EFFA6EBB7}" type="presOf" srcId="{9B64AE29-2948-491E-83C8-9C84C65ABDFF}" destId="{22B2BF20-303F-4DB3-BD6D-C9B60D3E20EF}" srcOrd="0" destOrd="0" presId="urn:microsoft.com/office/officeart/2018/2/layout/IconVerticalSolidList"/>
    <dgm:cxn modelId="{297F95FE-B0AE-4BB6-978F-3193FA94422B}" type="presOf" srcId="{8ACCAACD-72DD-48AA-A94E-37C27301F54C}" destId="{4F2DE1F2-0D47-4BF3-ABCC-170F4B1837D2}" srcOrd="0" destOrd="0" presId="urn:microsoft.com/office/officeart/2018/2/layout/IconVerticalSolidList"/>
    <dgm:cxn modelId="{A684DA6A-F9DA-4B8E-A01C-75089A805EB4}" type="presParOf" srcId="{22B2BF20-303F-4DB3-BD6D-C9B60D3E20EF}" destId="{B50079A9-C72A-4B23-B4ED-266EC0470F3E}" srcOrd="0" destOrd="0" presId="urn:microsoft.com/office/officeart/2018/2/layout/IconVerticalSolidList"/>
    <dgm:cxn modelId="{083F4E95-D5A4-4B8D-A3A0-AF10028A4E8C}" type="presParOf" srcId="{B50079A9-C72A-4B23-B4ED-266EC0470F3E}" destId="{913C0BC1-EEDC-4B82-B671-957E117AB39C}" srcOrd="0" destOrd="0" presId="urn:microsoft.com/office/officeart/2018/2/layout/IconVerticalSolidList"/>
    <dgm:cxn modelId="{D7A72E93-2343-41F1-8C13-46DEF1EA15AC}" type="presParOf" srcId="{B50079A9-C72A-4B23-B4ED-266EC0470F3E}" destId="{650111B4-2E1B-4257-BA6A-EA9F04595DFD}" srcOrd="1" destOrd="0" presId="urn:microsoft.com/office/officeart/2018/2/layout/IconVerticalSolidList"/>
    <dgm:cxn modelId="{9FF9D426-D9BC-4678-9477-BC80DF8D1879}" type="presParOf" srcId="{B50079A9-C72A-4B23-B4ED-266EC0470F3E}" destId="{29C102B7-0D09-41AF-B5A0-260A2151CC21}" srcOrd="2" destOrd="0" presId="urn:microsoft.com/office/officeart/2018/2/layout/IconVerticalSolidList"/>
    <dgm:cxn modelId="{6E8C4FC2-C8BA-40AE-B135-3EBD2BDF0785}" type="presParOf" srcId="{B50079A9-C72A-4B23-B4ED-266EC0470F3E}" destId="{D6130EE6-CE79-40F8-9D58-EB6BDC015D77}" srcOrd="3" destOrd="0" presId="urn:microsoft.com/office/officeart/2018/2/layout/IconVerticalSolidList"/>
    <dgm:cxn modelId="{B0694F2E-76F3-4828-B6D4-F9A0FC256221}" type="presParOf" srcId="{22B2BF20-303F-4DB3-BD6D-C9B60D3E20EF}" destId="{BCBBB11A-5AED-4F0E-89DF-7324BD4D6A3C}" srcOrd="1" destOrd="0" presId="urn:microsoft.com/office/officeart/2018/2/layout/IconVerticalSolidList"/>
    <dgm:cxn modelId="{F4A8FEE2-BD75-4519-87AE-AB36BEE13805}" type="presParOf" srcId="{22B2BF20-303F-4DB3-BD6D-C9B60D3E20EF}" destId="{1B2ACECC-A818-49E5-94B7-444A34719453}" srcOrd="2" destOrd="0" presId="urn:microsoft.com/office/officeart/2018/2/layout/IconVerticalSolidList"/>
    <dgm:cxn modelId="{C94C0EC9-A28D-4661-BC3C-CA01499F655A}" type="presParOf" srcId="{1B2ACECC-A818-49E5-94B7-444A34719453}" destId="{9B3AC683-1F9A-423C-9464-FF00AEADF3FF}" srcOrd="0" destOrd="0" presId="urn:microsoft.com/office/officeart/2018/2/layout/IconVerticalSolidList"/>
    <dgm:cxn modelId="{7AE2804D-1271-4960-9450-56DB96EC018E}" type="presParOf" srcId="{1B2ACECC-A818-49E5-94B7-444A34719453}" destId="{DD6F6FCB-5B8A-4392-99C4-C5450FBD1E12}" srcOrd="1" destOrd="0" presId="urn:microsoft.com/office/officeart/2018/2/layout/IconVerticalSolidList"/>
    <dgm:cxn modelId="{4E6B43EB-7727-4EEF-8189-554668565F4A}" type="presParOf" srcId="{1B2ACECC-A818-49E5-94B7-444A34719453}" destId="{5DEB5F19-689D-4119-BBF1-170CE0508008}" srcOrd="2" destOrd="0" presId="urn:microsoft.com/office/officeart/2018/2/layout/IconVerticalSolidList"/>
    <dgm:cxn modelId="{E84269BE-72EF-4219-97F6-77E597FEA400}" type="presParOf" srcId="{1B2ACECC-A818-49E5-94B7-444A34719453}" destId="{1E9B7F47-CA1A-4598-A4B0-790A62A5A49E}" srcOrd="3" destOrd="0" presId="urn:microsoft.com/office/officeart/2018/2/layout/IconVerticalSolidList"/>
    <dgm:cxn modelId="{15EABC1E-5FDD-4958-B6F6-13F2C8431A2C}" type="presParOf" srcId="{22B2BF20-303F-4DB3-BD6D-C9B60D3E20EF}" destId="{857F2460-1A0A-4862-B528-97C3699E728A}" srcOrd="3" destOrd="0" presId="urn:microsoft.com/office/officeart/2018/2/layout/IconVerticalSolidList"/>
    <dgm:cxn modelId="{5D865884-0833-4705-B034-6773D862B4D9}" type="presParOf" srcId="{22B2BF20-303F-4DB3-BD6D-C9B60D3E20EF}" destId="{7C3790E9-E66B-4F02-A2A2-B032C2239CE2}" srcOrd="4" destOrd="0" presId="urn:microsoft.com/office/officeart/2018/2/layout/IconVerticalSolidList"/>
    <dgm:cxn modelId="{88E823EB-8CB1-4C51-86DF-0B08AAFF3847}" type="presParOf" srcId="{7C3790E9-E66B-4F02-A2A2-B032C2239CE2}" destId="{87FD7C66-0A0E-4A17-81F0-DF78A663F768}" srcOrd="0" destOrd="0" presId="urn:microsoft.com/office/officeart/2018/2/layout/IconVerticalSolidList"/>
    <dgm:cxn modelId="{D325B0D5-C0B8-44C0-970B-9A028C44EFC3}" type="presParOf" srcId="{7C3790E9-E66B-4F02-A2A2-B032C2239CE2}" destId="{5A949E72-DE82-457E-983A-D76820F87680}" srcOrd="1" destOrd="0" presId="urn:microsoft.com/office/officeart/2018/2/layout/IconVerticalSolidList"/>
    <dgm:cxn modelId="{82D0C9FE-FB11-4338-90D2-DC03B64256EB}" type="presParOf" srcId="{7C3790E9-E66B-4F02-A2A2-B032C2239CE2}" destId="{96F090BB-0867-487A-8CE8-1B79F657C8BF}" srcOrd="2" destOrd="0" presId="urn:microsoft.com/office/officeart/2018/2/layout/IconVerticalSolidList"/>
    <dgm:cxn modelId="{4A74ED41-D1E7-410C-8878-9E18ACDB0512}" type="presParOf" srcId="{7C3790E9-E66B-4F02-A2A2-B032C2239CE2}" destId="{F856C797-63D1-4235-B64C-D9D891AFD373}" srcOrd="3" destOrd="0" presId="urn:microsoft.com/office/officeart/2018/2/layout/IconVerticalSolidList"/>
    <dgm:cxn modelId="{0CDA6755-DBC4-489F-A0BE-FD3E17BE30AA}" type="presParOf" srcId="{22B2BF20-303F-4DB3-BD6D-C9B60D3E20EF}" destId="{B1C9F97E-B1E8-4169-8021-42123E21FC6B}" srcOrd="5" destOrd="0" presId="urn:microsoft.com/office/officeart/2018/2/layout/IconVerticalSolidList"/>
    <dgm:cxn modelId="{63289A3B-B3A3-49BB-88E9-C4A7667A42F4}" type="presParOf" srcId="{22B2BF20-303F-4DB3-BD6D-C9B60D3E20EF}" destId="{9FD610B4-B0A4-49B4-A5A0-48DFCDC496E9}" srcOrd="6" destOrd="0" presId="urn:microsoft.com/office/officeart/2018/2/layout/IconVerticalSolidList"/>
    <dgm:cxn modelId="{1C677160-4891-47E5-8842-B27368B33FC7}" type="presParOf" srcId="{9FD610B4-B0A4-49B4-A5A0-48DFCDC496E9}" destId="{B524D6E7-C494-4083-9985-47BC9820D32A}" srcOrd="0" destOrd="0" presId="urn:microsoft.com/office/officeart/2018/2/layout/IconVerticalSolidList"/>
    <dgm:cxn modelId="{8A7082B2-743C-4D37-8FFB-FBE64C361A9D}" type="presParOf" srcId="{9FD610B4-B0A4-49B4-A5A0-48DFCDC496E9}" destId="{9849D122-C802-43F0-A0A1-AA8F0B3974BC}" srcOrd="1" destOrd="0" presId="urn:microsoft.com/office/officeart/2018/2/layout/IconVerticalSolidList"/>
    <dgm:cxn modelId="{F3E2E843-3B03-41A2-8F09-1924824A76D0}" type="presParOf" srcId="{9FD610B4-B0A4-49B4-A5A0-48DFCDC496E9}" destId="{802B28C0-113B-4573-A84B-BF4E38A9218A}" srcOrd="2" destOrd="0" presId="urn:microsoft.com/office/officeart/2018/2/layout/IconVerticalSolidList"/>
    <dgm:cxn modelId="{92E1C836-7FDB-4FAC-BCBE-3AAD5DB64141}" type="presParOf" srcId="{9FD610B4-B0A4-49B4-A5A0-48DFCDC496E9}" destId="{4F2DE1F2-0D47-4BF3-ABCC-170F4B1837D2}" srcOrd="3" destOrd="0" presId="urn:microsoft.com/office/officeart/2018/2/layout/IconVerticalSolidList"/>
    <dgm:cxn modelId="{50F246DD-2246-4A20-ACE0-7EFCB8228A17}" type="presParOf" srcId="{22B2BF20-303F-4DB3-BD6D-C9B60D3E20EF}" destId="{552C7A3A-FAAE-4FC7-99F2-A44C37CB8A35}" srcOrd="7" destOrd="0" presId="urn:microsoft.com/office/officeart/2018/2/layout/IconVerticalSolidList"/>
    <dgm:cxn modelId="{34B4A86B-90BA-47C5-B5F3-E50E5769EC8C}" type="presParOf" srcId="{22B2BF20-303F-4DB3-BD6D-C9B60D3E20EF}" destId="{9EE0F55F-E851-41A1-A3B2-3C6095DCDA2A}" srcOrd="8" destOrd="0" presId="urn:microsoft.com/office/officeart/2018/2/layout/IconVerticalSolidList"/>
    <dgm:cxn modelId="{BDAB0E37-C97B-42FB-B21D-542415A9558B}" type="presParOf" srcId="{9EE0F55F-E851-41A1-A3B2-3C6095DCDA2A}" destId="{FE6BC7A7-86F2-4494-9746-4B4159B41DBC}" srcOrd="0" destOrd="0" presId="urn:microsoft.com/office/officeart/2018/2/layout/IconVerticalSolidList"/>
    <dgm:cxn modelId="{EBF562DF-87FC-421F-B655-E4340E8C3D6B}" type="presParOf" srcId="{9EE0F55F-E851-41A1-A3B2-3C6095DCDA2A}" destId="{CC17382D-3194-46BF-B23A-E197A6480C7F}" srcOrd="1" destOrd="0" presId="urn:microsoft.com/office/officeart/2018/2/layout/IconVerticalSolidList"/>
    <dgm:cxn modelId="{D9112C0B-9906-4DF2-A2E4-C831339794A4}" type="presParOf" srcId="{9EE0F55F-E851-41A1-A3B2-3C6095DCDA2A}" destId="{458FD961-8D47-4B7A-8AEB-AB7B2D0C70C2}" srcOrd="2" destOrd="0" presId="urn:microsoft.com/office/officeart/2018/2/layout/IconVerticalSolidList"/>
    <dgm:cxn modelId="{F627CD27-9F7B-4E6F-A886-CA392A65CCE3}" type="presParOf" srcId="{9EE0F55F-E851-41A1-A3B2-3C6095DCDA2A}" destId="{95102303-2EF6-4D86-9928-446DA7898A66}" srcOrd="3" destOrd="0" presId="urn:microsoft.com/office/officeart/2018/2/layout/IconVerticalSolidList"/>
    <dgm:cxn modelId="{72E1D07C-184A-46B8-948E-24A9F419734F}" type="presParOf" srcId="{22B2BF20-303F-4DB3-BD6D-C9B60D3E20EF}" destId="{CB00B3F5-3897-414D-B12D-8F8E5175EE42}" srcOrd="9" destOrd="0" presId="urn:microsoft.com/office/officeart/2018/2/layout/IconVerticalSolidList"/>
    <dgm:cxn modelId="{0236ABBE-1A56-4368-BE19-B0186E73E62C}" type="presParOf" srcId="{22B2BF20-303F-4DB3-BD6D-C9B60D3E20EF}" destId="{9F08EF1F-B632-4D8B-B64D-3951268AA17D}" srcOrd="10" destOrd="0" presId="urn:microsoft.com/office/officeart/2018/2/layout/IconVerticalSolidList"/>
    <dgm:cxn modelId="{9BFB3792-34D4-4906-8339-A2C78C58391D}" type="presParOf" srcId="{9F08EF1F-B632-4D8B-B64D-3951268AA17D}" destId="{914D1315-536B-4130-AB76-3CA33C74ADC1}" srcOrd="0" destOrd="0" presId="urn:microsoft.com/office/officeart/2018/2/layout/IconVerticalSolidList"/>
    <dgm:cxn modelId="{30A0A683-FF5E-481C-893D-4E9A313B4FF5}" type="presParOf" srcId="{9F08EF1F-B632-4D8B-B64D-3951268AA17D}" destId="{A61B0B4A-5721-41FC-B4F8-566B19D3A350}" srcOrd="1" destOrd="0" presId="urn:microsoft.com/office/officeart/2018/2/layout/IconVerticalSolidList"/>
    <dgm:cxn modelId="{A92CB22C-B8E4-4D46-8287-35F5DC2077CB}" type="presParOf" srcId="{9F08EF1F-B632-4D8B-B64D-3951268AA17D}" destId="{6B015896-1587-4A7C-8F6D-792E85D2FE16}" srcOrd="2" destOrd="0" presId="urn:microsoft.com/office/officeart/2018/2/layout/IconVerticalSolidList"/>
    <dgm:cxn modelId="{9C93576D-A2AC-4628-BBDA-C0D772DE98DB}" type="presParOf" srcId="{9F08EF1F-B632-4D8B-B64D-3951268AA17D}" destId="{8731601C-F320-42E5-877E-EE36ED323192}" srcOrd="3" destOrd="0" presId="urn:microsoft.com/office/officeart/2018/2/layout/IconVerticalSolidList"/>
    <dgm:cxn modelId="{5E84E09E-4FD2-49CE-9A8F-2D12FE63CADE}" type="presParOf" srcId="{22B2BF20-303F-4DB3-BD6D-C9B60D3E20EF}" destId="{8BBE8B99-EBCA-4FEF-9EDA-745EBC7DE201}" srcOrd="11" destOrd="0" presId="urn:microsoft.com/office/officeart/2018/2/layout/IconVerticalSolidList"/>
    <dgm:cxn modelId="{88AF7937-B823-4FF5-A4E1-523190BB9E7B}" type="presParOf" srcId="{22B2BF20-303F-4DB3-BD6D-C9B60D3E20EF}" destId="{52705ECD-C0B2-4904-8D72-9A15109F29F4}" srcOrd="12" destOrd="0" presId="urn:microsoft.com/office/officeart/2018/2/layout/IconVerticalSolidList"/>
    <dgm:cxn modelId="{356506D5-1D64-4DF1-86F1-EB074BE05C37}" type="presParOf" srcId="{52705ECD-C0B2-4904-8D72-9A15109F29F4}" destId="{E736A47D-A9FB-4778-AB9A-C7DFB8A71BCE}" srcOrd="0" destOrd="0" presId="urn:microsoft.com/office/officeart/2018/2/layout/IconVerticalSolidList"/>
    <dgm:cxn modelId="{EDC07CDE-C4E9-4627-969C-CC4B033F91B5}" type="presParOf" srcId="{52705ECD-C0B2-4904-8D72-9A15109F29F4}" destId="{4C591D79-51D1-4868-967B-ED7159459B60}" srcOrd="1" destOrd="0" presId="urn:microsoft.com/office/officeart/2018/2/layout/IconVerticalSolidList"/>
    <dgm:cxn modelId="{CB57133E-5C75-487F-A17B-FE5AB3FD356F}" type="presParOf" srcId="{52705ECD-C0B2-4904-8D72-9A15109F29F4}" destId="{FD5F0B9F-6FEF-4F6E-8CC5-C4FEB666E31E}" srcOrd="2" destOrd="0" presId="urn:microsoft.com/office/officeart/2018/2/layout/IconVerticalSolidList"/>
    <dgm:cxn modelId="{9F670045-96CA-4355-AC1F-02BDC1B17A14}" type="presParOf" srcId="{52705ECD-C0B2-4904-8D72-9A15109F29F4}" destId="{0A56C097-DD98-4B47-A5B8-40F37D98F25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168672-C9AF-44E7-934C-ADA9A8B96F4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BBB918-626F-4449-9E4C-713EB0E48AF6}">
      <dgm:prSet/>
      <dgm:spPr/>
      <dgm:t>
        <a:bodyPr/>
        <a:lstStyle/>
        <a:p>
          <a:r>
            <a:rPr lang="en-US"/>
            <a:t>We wrote a program using Python (a computer language) to analyze data.</a:t>
          </a:r>
        </a:p>
      </dgm:t>
    </dgm:pt>
    <dgm:pt modelId="{840A2270-D899-4997-A80C-DF2E1FD70940}" type="parTrans" cxnId="{77692C8F-B3B8-47CA-A86D-53F1F964ABFE}">
      <dgm:prSet/>
      <dgm:spPr/>
      <dgm:t>
        <a:bodyPr/>
        <a:lstStyle/>
        <a:p>
          <a:endParaRPr lang="en-US"/>
        </a:p>
      </dgm:t>
    </dgm:pt>
    <dgm:pt modelId="{C507B6D9-7DCD-413A-9317-62BA6EF88CAD}" type="sibTrans" cxnId="{77692C8F-B3B8-47CA-A86D-53F1F964ABFE}">
      <dgm:prSet/>
      <dgm:spPr/>
      <dgm:t>
        <a:bodyPr/>
        <a:lstStyle/>
        <a:p>
          <a:endParaRPr lang="en-US"/>
        </a:p>
      </dgm:t>
    </dgm:pt>
    <dgm:pt modelId="{F3C7C88B-3AF8-4072-A69B-99C40A644752}">
      <dgm:prSet/>
      <dgm:spPr/>
      <dgm:t>
        <a:bodyPr/>
        <a:lstStyle/>
        <a:p>
          <a:r>
            <a:rPr lang="en-US"/>
            <a:t>Key helpers:</a:t>
          </a:r>
        </a:p>
      </dgm:t>
    </dgm:pt>
    <dgm:pt modelId="{535724BD-ACBD-4EA6-B087-CAF458878D31}" type="parTrans" cxnId="{916928F6-4BD4-4396-A88B-89ED6B3AFF3A}">
      <dgm:prSet/>
      <dgm:spPr/>
      <dgm:t>
        <a:bodyPr/>
        <a:lstStyle/>
        <a:p>
          <a:endParaRPr lang="en-US"/>
        </a:p>
      </dgm:t>
    </dgm:pt>
    <dgm:pt modelId="{5938B278-18D9-43FF-9B56-3C56DC6476A0}" type="sibTrans" cxnId="{916928F6-4BD4-4396-A88B-89ED6B3AFF3A}">
      <dgm:prSet/>
      <dgm:spPr/>
      <dgm:t>
        <a:bodyPr/>
        <a:lstStyle/>
        <a:p>
          <a:endParaRPr lang="en-US"/>
        </a:p>
      </dgm:t>
    </dgm:pt>
    <dgm:pt modelId="{A8E616EA-9A6D-4D6A-B28E-99CA20140D32}">
      <dgm:prSet/>
      <dgm:spPr/>
      <dgm:t>
        <a:bodyPr/>
        <a:lstStyle/>
        <a:p>
          <a:r>
            <a:rPr lang="en-US"/>
            <a:t>- Pandas: Organizes data like a spreadsheet.</a:t>
          </a:r>
        </a:p>
      </dgm:t>
    </dgm:pt>
    <dgm:pt modelId="{385E9AA8-E822-45F6-99FA-2820D18CE7F5}" type="parTrans" cxnId="{F77C934A-9E6A-4BB0-9AC1-5B98FF40E8B0}">
      <dgm:prSet/>
      <dgm:spPr/>
      <dgm:t>
        <a:bodyPr/>
        <a:lstStyle/>
        <a:p>
          <a:endParaRPr lang="en-US"/>
        </a:p>
      </dgm:t>
    </dgm:pt>
    <dgm:pt modelId="{8F6A6F1C-B452-444C-8D7D-72AF062D28CD}" type="sibTrans" cxnId="{F77C934A-9E6A-4BB0-9AC1-5B98FF40E8B0}">
      <dgm:prSet/>
      <dgm:spPr/>
      <dgm:t>
        <a:bodyPr/>
        <a:lstStyle/>
        <a:p>
          <a:endParaRPr lang="en-US"/>
        </a:p>
      </dgm:t>
    </dgm:pt>
    <dgm:pt modelId="{4421B92E-1D69-4C50-8200-D0946F466D8B}">
      <dgm:prSet/>
      <dgm:spPr/>
      <dgm:t>
        <a:bodyPr/>
        <a:lstStyle/>
        <a:p>
          <a:r>
            <a:rPr lang="en-US"/>
            <a:t>- Matplotlib &amp; Seaborn: Makes colorful charts.</a:t>
          </a:r>
        </a:p>
      </dgm:t>
    </dgm:pt>
    <dgm:pt modelId="{CAB45B4A-9305-4493-BCBC-E573974351B2}" type="parTrans" cxnId="{0BCD1322-76B8-49B2-B4C6-7AF677D85937}">
      <dgm:prSet/>
      <dgm:spPr/>
      <dgm:t>
        <a:bodyPr/>
        <a:lstStyle/>
        <a:p>
          <a:endParaRPr lang="en-US"/>
        </a:p>
      </dgm:t>
    </dgm:pt>
    <dgm:pt modelId="{3E330710-B60C-4ABD-97B9-D1507FB27851}" type="sibTrans" cxnId="{0BCD1322-76B8-49B2-B4C6-7AF677D85937}">
      <dgm:prSet/>
      <dgm:spPr/>
      <dgm:t>
        <a:bodyPr/>
        <a:lstStyle/>
        <a:p>
          <a:endParaRPr lang="en-US"/>
        </a:p>
      </dgm:t>
    </dgm:pt>
    <dgm:pt modelId="{691A68EE-A2C6-403B-9269-9791530A39F4}">
      <dgm:prSet/>
      <dgm:spPr/>
      <dgm:t>
        <a:bodyPr/>
        <a:lstStyle/>
        <a:p>
          <a:r>
            <a:rPr lang="en-US"/>
            <a:t>- TextBlob: Checks if comments are happy or sad.</a:t>
          </a:r>
        </a:p>
      </dgm:t>
    </dgm:pt>
    <dgm:pt modelId="{65840862-B859-4FB1-8B56-A41851627713}" type="parTrans" cxnId="{68E29345-ACDD-4073-8DA9-F89A96FD9CCA}">
      <dgm:prSet/>
      <dgm:spPr/>
      <dgm:t>
        <a:bodyPr/>
        <a:lstStyle/>
        <a:p>
          <a:endParaRPr lang="en-US"/>
        </a:p>
      </dgm:t>
    </dgm:pt>
    <dgm:pt modelId="{918D7411-D27C-49BD-86AF-161076315FB9}" type="sibTrans" cxnId="{68E29345-ACDD-4073-8DA9-F89A96FD9CCA}">
      <dgm:prSet/>
      <dgm:spPr/>
      <dgm:t>
        <a:bodyPr/>
        <a:lstStyle/>
        <a:p>
          <a:endParaRPr lang="en-US"/>
        </a:p>
      </dgm:t>
    </dgm:pt>
    <dgm:pt modelId="{1CBADB81-72D8-4DB8-92F7-29AC296C9D0E}">
      <dgm:prSet/>
      <dgm:spPr/>
      <dgm:t>
        <a:bodyPr/>
        <a:lstStyle/>
        <a:p>
          <a:r>
            <a:rPr lang="en-US"/>
            <a:t>- Sklearn: Helps predict the winner.</a:t>
          </a:r>
        </a:p>
      </dgm:t>
    </dgm:pt>
    <dgm:pt modelId="{51C6AB19-0DB7-413C-987C-47E4E945B860}" type="parTrans" cxnId="{3BBA086D-8262-4CD4-B3A5-06617FB61730}">
      <dgm:prSet/>
      <dgm:spPr/>
      <dgm:t>
        <a:bodyPr/>
        <a:lstStyle/>
        <a:p>
          <a:endParaRPr lang="en-US"/>
        </a:p>
      </dgm:t>
    </dgm:pt>
    <dgm:pt modelId="{BADE7526-98DC-4C75-AC6A-445A77ECA202}" type="sibTrans" cxnId="{3BBA086D-8262-4CD4-B3A5-06617FB61730}">
      <dgm:prSet/>
      <dgm:spPr/>
      <dgm:t>
        <a:bodyPr/>
        <a:lstStyle/>
        <a:p>
          <a:endParaRPr lang="en-US"/>
        </a:p>
      </dgm:t>
    </dgm:pt>
    <dgm:pt modelId="{1DA01A79-B0DC-4769-A580-81AB84663B6E}">
      <dgm:prSet/>
      <dgm:spPr/>
      <dgm:t>
        <a:bodyPr/>
        <a:lstStyle/>
        <a:p>
          <a:r>
            <a:rPr lang="en-US"/>
            <a:t>Think of it like using a calculator and crayons for cricket data!</a:t>
          </a:r>
        </a:p>
      </dgm:t>
    </dgm:pt>
    <dgm:pt modelId="{3C70CEDF-0657-4EB3-BDF0-A7BFE14C9369}" type="parTrans" cxnId="{329B5B51-5AB2-4ACD-8FB7-16EA20B223AD}">
      <dgm:prSet/>
      <dgm:spPr/>
      <dgm:t>
        <a:bodyPr/>
        <a:lstStyle/>
        <a:p>
          <a:endParaRPr lang="en-US"/>
        </a:p>
      </dgm:t>
    </dgm:pt>
    <dgm:pt modelId="{FC0A3D70-C7B1-4020-A796-F3CE77CBE3A9}" type="sibTrans" cxnId="{329B5B51-5AB2-4ACD-8FB7-16EA20B223AD}">
      <dgm:prSet/>
      <dgm:spPr/>
      <dgm:t>
        <a:bodyPr/>
        <a:lstStyle/>
        <a:p>
          <a:endParaRPr lang="en-US"/>
        </a:p>
      </dgm:t>
    </dgm:pt>
    <dgm:pt modelId="{5523AD03-C0A0-4D40-B7CC-74F5141359B3}" type="pres">
      <dgm:prSet presAssocID="{45168672-C9AF-44E7-934C-ADA9A8B96F46}" presName="root" presStyleCnt="0">
        <dgm:presLayoutVars>
          <dgm:dir/>
          <dgm:resizeHandles val="exact"/>
        </dgm:presLayoutVars>
      </dgm:prSet>
      <dgm:spPr/>
    </dgm:pt>
    <dgm:pt modelId="{6B88084D-5939-41AF-B94F-02620091CAD0}" type="pres">
      <dgm:prSet presAssocID="{19BBB918-626F-4449-9E4C-713EB0E48AF6}" presName="compNode" presStyleCnt="0"/>
      <dgm:spPr/>
    </dgm:pt>
    <dgm:pt modelId="{D6691637-F40E-49A2-A073-44B98005D2C2}" type="pres">
      <dgm:prSet presAssocID="{19BBB918-626F-4449-9E4C-713EB0E48AF6}" presName="bgRect" presStyleLbl="bgShp" presStyleIdx="0" presStyleCnt="7"/>
      <dgm:spPr/>
    </dgm:pt>
    <dgm:pt modelId="{0541D4F9-3BB3-41CB-A986-77422A6ED9C5}" type="pres">
      <dgm:prSet presAssocID="{19BBB918-626F-4449-9E4C-713EB0E48AF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15D64F9-9A91-44A2-9E57-2F09A03A7BC1}" type="pres">
      <dgm:prSet presAssocID="{19BBB918-626F-4449-9E4C-713EB0E48AF6}" presName="spaceRect" presStyleCnt="0"/>
      <dgm:spPr/>
    </dgm:pt>
    <dgm:pt modelId="{D9CD9000-B191-4857-9460-8D19A482CEE7}" type="pres">
      <dgm:prSet presAssocID="{19BBB918-626F-4449-9E4C-713EB0E48AF6}" presName="parTx" presStyleLbl="revTx" presStyleIdx="0" presStyleCnt="7">
        <dgm:presLayoutVars>
          <dgm:chMax val="0"/>
          <dgm:chPref val="0"/>
        </dgm:presLayoutVars>
      </dgm:prSet>
      <dgm:spPr/>
    </dgm:pt>
    <dgm:pt modelId="{5CF4372F-F150-489C-B463-02D57CF46D79}" type="pres">
      <dgm:prSet presAssocID="{C507B6D9-7DCD-413A-9317-62BA6EF88CAD}" presName="sibTrans" presStyleCnt="0"/>
      <dgm:spPr/>
    </dgm:pt>
    <dgm:pt modelId="{FC3707F0-4BA8-40CA-8034-60B2234474CF}" type="pres">
      <dgm:prSet presAssocID="{F3C7C88B-3AF8-4072-A69B-99C40A644752}" presName="compNode" presStyleCnt="0"/>
      <dgm:spPr/>
    </dgm:pt>
    <dgm:pt modelId="{0731D924-07D2-4055-AB56-C3EC14D8E060}" type="pres">
      <dgm:prSet presAssocID="{F3C7C88B-3AF8-4072-A69B-99C40A644752}" presName="bgRect" presStyleLbl="bgShp" presStyleIdx="1" presStyleCnt="7"/>
      <dgm:spPr/>
    </dgm:pt>
    <dgm:pt modelId="{ABD1B44F-6749-4D07-9014-832A62C2378D}" type="pres">
      <dgm:prSet presAssocID="{F3C7C88B-3AF8-4072-A69B-99C40A64475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61495564-515E-418D-BA72-66CA43B4B070}" type="pres">
      <dgm:prSet presAssocID="{F3C7C88B-3AF8-4072-A69B-99C40A644752}" presName="spaceRect" presStyleCnt="0"/>
      <dgm:spPr/>
    </dgm:pt>
    <dgm:pt modelId="{095C9DAD-2C14-48AD-A15E-A27AC0ECF785}" type="pres">
      <dgm:prSet presAssocID="{F3C7C88B-3AF8-4072-A69B-99C40A644752}" presName="parTx" presStyleLbl="revTx" presStyleIdx="1" presStyleCnt="7">
        <dgm:presLayoutVars>
          <dgm:chMax val="0"/>
          <dgm:chPref val="0"/>
        </dgm:presLayoutVars>
      </dgm:prSet>
      <dgm:spPr/>
    </dgm:pt>
    <dgm:pt modelId="{2CB039CD-F2F2-4964-9CF2-214AFB5270A7}" type="pres">
      <dgm:prSet presAssocID="{5938B278-18D9-43FF-9B56-3C56DC6476A0}" presName="sibTrans" presStyleCnt="0"/>
      <dgm:spPr/>
    </dgm:pt>
    <dgm:pt modelId="{F699C82E-3EC7-4165-BD79-03CC77F792B6}" type="pres">
      <dgm:prSet presAssocID="{A8E616EA-9A6D-4D6A-B28E-99CA20140D32}" presName="compNode" presStyleCnt="0"/>
      <dgm:spPr/>
    </dgm:pt>
    <dgm:pt modelId="{B9738ABD-4F14-4EBF-AC58-D5EF10D8C2E6}" type="pres">
      <dgm:prSet presAssocID="{A8E616EA-9A6D-4D6A-B28E-99CA20140D32}" presName="bgRect" presStyleLbl="bgShp" presStyleIdx="2" presStyleCnt="7"/>
      <dgm:spPr/>
    </dgm:pt>
    <dgm:pt modelId="{962DABB9-08F9-410A-A0D0-50460C1564EA}" type="pres">
      <dgm:prSet presAssocID="{A8E616EA-9A6D-4D6A-B28E-99CA20140D3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nda"/>
        </a:ext>
      </dgm:extLst>
    </dgm:pt>
    <dgm:pt modelId="{6002F848-D631-41F4-8D6F-633030D3F2F8}" type="pres">
      <dgm:prSet presAssocID="{A8E616EA-9A6D-4D6A-B28E-99CA20140D32}" presName="spaceRect" presStyleCnt="0"/>
      <dgm:spPr/>
    </dgm:pt>
    <dgm:pt modelId="{87B189BB-38F8-4E65-B0D6-28B0F27723AD}" type="pres">
      <dgm:prSet presAssocID="{A8E616EA-9A6D-4D6A-B28E-99CA20140D32}" presName="parTx" presStyleLbl="revTx" presStyleIdx="2" presStyleCnt="7">
        <dgm:presLayoutVars>
          <dgm:chMax val="0"/>
          <dgm:chPref val="0"/>
        </dgm:presLayoutVars>
      </dgm:prSet>
      <dgm:spPr/>
    </dgm:pt>
    <dgm:pt modelId="{EF3AF7C1-70E4-4619-9E9A-AC7EA3BCB50D}" type="pres">
      <dgm:prSet presAssocID="{8F6A6F1C-B452-444C-8D7D-72AF062D28CD}" presName="sibTrans" presStyleCnt="0"/>
      <dgm:spPr/>
    </dgm:pt>
    <dgm:pt modelId="{A53D8AA6-4E7F-4793-8DDC-57C8F270141B}" type="pres">
      <dgm:prSet presAssocID="{4421B92E-1D69-4C50-8200-D0946F466D8B}" presName="compNode" presStyleCnt="0"/>
      <dgm:spPr/>
    </dgm:pt>
    <dgm:pt modelId="{4D972A10-34AE-4381-819A-7C92C07687A8}" type="pres">
      <dgm:prSet presAssocID="{4421B92E-1D69-4C50-8200-D0946F466D8B}" presName="bgRect" presStyleLbl="bgShp" presStyleIdx="3" presStyleCnt="7"/>
      <dgm:spPr/>
    </dgm:pt>
    <dgm:pt modelId="{7DA60DBF-39B5-47B2-9DC6-A7AF280C719E}" type="pres">
      <dgm:prSet presAssocID="{4421B92E-1D69-4C50-8200-D0946F466D8B}"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Org Chart"/>
        </a:ext>
      </dgm:extLst>
    </dgm:pt>
    <dgm:pt modelId="{641F57D0-A4C9-4C9A-829E-0076D159666D}" type="pres">
      <dgm:prSet presAssocID="{4421B92E-1D69-4C50-8200-D0946F466D8B}" presName="spaceRect" presStyleCnt="0"/>
      <dgm:spPr/>
    </dgm:pt>
    <dgm:pt modelId="{E4B1489A-0F8D-431A-AE71-101739BD7FE3}" type="pres">
      <dgm:prSet presAssocID="{4421B92E-1D69-4C50-8200-D0946F466D8B}" presName="parTx" presStyleLbl="revTx" presStyleIdx="3" presStyleCnt="7">
        <dgm:presLayoutVars>
          <dgm:chMax val="0"/>
          <dgm:chPref val="0"/>
        </dgm:presLayoutVars>
      </dgm:prSet>
      <dgm:spPr/>
    </dgm:pt>
    <dgm:pt modelId="{CFD14284-6CA4-4A5A-8B28-5EC2BA9C8A15}" type="pres">
      <dgm:prSet presAssocID="{3E330710-B60C-4ABD-97B9-D1507FB27851}" presName="sibTrans" presStyleCnt="0"/>
      <dgm:spPr/>
    </dgm:pt>
    <dgm:pt modelId="{7F1943CB-8C82-4F44-8E6A-DFFCECC5D481}" type="pres">
      <dgm:prSet presAssocID="{691A68EE-A2C6-403B-9269-9791530A39F4}" presName="compNode" presStyleCnt="0"/>
      <dgm:spPr/>
    </dgm:pt>
    <dgm:pt modelId="{11ECA2EC-CF64-4718-A50B-274C0D23C24F}" type="pres">
      <dgm:prSet presAssocID="{691A68EE-A2C6-403B-9269-9791530A39F4}" presName="bgRect" presStyleLbl="bgShp" presStyleIdx="4" presStyleCnt="7"/>
      <dgm:spPr/>
    </dgm:pt>
    <dgm:pt modelId="{B3CA2271-3F08-4A4D-9A12-DC10CB587256}" type="pres">
      <dgm:prSet presAssocID="{691A68EE-A2C6-403B-9269-9791530A39F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nk Check"/>
        </a:ext>
      </dgm:extLst>
    </dgm:pt>
    <dgm:pt modelId="{B6A7A669-9778-4B62-ADAC-1944B36005F5}" type="pres">
      <dgm:prSet presAssocID="{691A68EE-A2C6-403B-9269-9791530A39F4}" presName="spaceRect" presStyleCnt="0"/>
      <dgm:spPr/>
    </dgm:pt>
    <dgm:pt modelId="{0DB005AC-C2BD-4F79-B405-7FD4C599D73C}" type="pres">
      <dgm:prSet presAssocID="{691A68EE-A2C6-403B-9269-9791530A39F4}" presName="parTx" presStyleLbl="revTx" presStyleIdx="4" presStyleCnt="7">
        <dgm:presLayoutVars>
          <dgm:chMax val="0"/>
          <dgm:chPref val="0"/>
        </dgm:presLayoutVars>
      </dgm:prSet>
      <dgm:spPr/>
    </dgm:pt>
    <dgm:pt modelId="{D7F8EB5C-95B8-4801-8F98-48A065DE597D}" type="pres">
      <dgm:prSet presAssocID="{918D7411-D27C-49BD-86AF-161076315FB9}" presName="sibTrans" presStyleCnt="0"/>
      <dgm:spPr/>
    </dgm:pt>
    <dgm:pt modelId="{F2B9D1F9-51AC-4358-8588-E1A1326C66A4}" type="pres">
      <dgm:prSet presAssocID="{1CBADB81-72D8-4DB8-92F7-29AC296C9D0E}" presName="compNode" presStyleCnt="0"/>
      <dgm:spPr/>
    </dgm:pt>
    <dgm:pt modelId="{3F89681D-D909-476C-987F-1F73621A2615}" type="pres">
      <dgm:prSet presAssocID="{1CBADB81-72D8-4DB8-92F7-29AC296C9D0E}" presName="bgRect" presStyleLbl="bgShp" presStyleIdx="5" presStyleCnt="7"/>
      <dgm:spPr/>
    </dgm:pt>
    <dgm:pt modelId="{2E9E1BEB-4710-4CF7-914B-14662B1D80D5}" type="pres">
      <dgm:prSet presAssocID="{1CBADB81-72D8-4DB8-92F7-29AC296C9D0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odium"/>
        </a:ext>
      </dgm:extLst>
    </dgm:pt>
    <dgm:pt modelId="{21A62570-E7DE-46BE-BA4B-EA081B77BEDF}" type="pres">
      <dgm:prSet presAssocID="{1CBADB81-72D8-4DB8-92F7-29AC296C9D0E}" presName="spaceRect" presStyleCnt="0"/>
      <dgm:spPr/>
    </dgm:pt>
    <dgm:pt modelId="{93069D65-AC15-4BB2-AB93-0EA30AE69582}" type="pres">
      <dgm:prSet presAssocID="{1CBADB81-72D8-4DB8-92F7-29AC296C9D0E}" presName="parTx" presStyleLbl="revTx" presStyleIdx="5" presStyleCnt="7">
        <dgm:presLayoutVars>
          <dgm:chMax val="0"/>
          <dgm:chPref val="0"/>
        </dgm:presLayoutVars>
      </dgm:prSet>
      <dgm:spPr/>
    </dgm:pt>
    <dgm:pt modelId="{FD48A367-07C9-47F1-90EA-BEE55D928A55}" type="pres">
      <dgm:prSet presAssocID="{BADE7526-98DC-4C75-AC6A-445A77ECA202}" presName="sibTrans" presStyleCnt="0"/>
      <dgm:spPr/>
    </dgm:pt>
    <dgm:pt modelId="{6115C8B2-40E3-49C3-A03B-8BA25A1302FC}" type="pres">
      <dgm:prSet presAssocID="{1DA01A79-B0DC-4769-A580-81AB84663B6E}" presName="compNode" presStyleCnt="0"/>
      <dgm:spPr/>
    </dgm:pt>
    <dgm:pt modelId="{67A81956-28DF-4FEF-B17D-DD4898063BBF}" type="pres">
      <dgm:prSet presAssocID="{1DA01A79-B0DC-4769-A580-81AB84663B6E}" presName="bgRect" presStyleLbl="bgShp" presStyleIdx="6" presStyleCnt="7"/>
      <dgm:spPr/>
    </dgm:pt>
    <dgm:pt modelId="{0A6C41D1-1AE4-4994-8680-F84D537C7E5C}" type="pres">
      <dgm:prSet presAssocID="{1DA01A79-B0DC-4769-A580-81AB84663B6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alculator"/>
        </a:ext>
      </dgm:extLst>
    </dgm:pt>
    <dgm:pt modelId="{EB219270-C2E6-4B9E-88D6-7173B603938F}" type="pres">
      <dgm:prSet presAssocID="{1DA01A79-B0DC-4769-A580-81AB84663B6E}" presName="spaceRect" presStyleCnt="0"/>
      <dgm:spPr/>
    </dgm:pt>
    <dgm:pt modelId="{27396977-62A0-4FB1-8205-37AFBF1A2C1F}" type="pres">
      <dgm:prSet presAssocID="{1DA01A79-B0DC-4769-A580-81AB84663B6E}" presName="parTx" presStyleLbl="revTx" presStyleIdx="6" presStyleCnt="7">
        <dgm:presLayoutVars>
          <dgm:chMax val="0"/>
          <dgm:chPref val="0"/>
        </dgm:presLayoutVars>
      </dgm:prSet>
      <dgm:spPr/>
    </dgm:pt>
  </dgm:ptLst>
  <dgm:cxnLst>
    <dgm:cxn modelId="{F4806E08-6ADE-40B8-857A-E8623FC218F6}" type="presOf" srcId="{19BBB918-626F-4449-9E4C-713EB0E48AF6}" destId="{D9CD9000-B191-4857-9460-8D19A482CEE7}" srcOrd="0" destOrd="0" presId="urn:microsoft.com/office/officeart/2018/2/layout/IconVerticalSolidList"/>
    <dgm:cxn modelId="{D8FB350D-5A9E-42C8-BDCC-15A3810C2C96}" type="presOf" srcId="{1DA01A79-B0DC-4769-A580-81AB84663B6E}" destId="{27396977-62A0-4FB1-8205-37AFBF1A2C1F}" srcOrd="0" destOrd="0" presId="urn:microsoft.com/office/officeart/2018/2/layout/IconVerticalSolidList"/>
    <dgm:cxn modelId="{0BCD1322-76B8-49B2-B4C6-7AF677D85937}" srcId="{45168672-C9AF-44E7-934C-ADA9A8B96F46}" destId="{4421B92E-1D69-4C50-8200-D0946F466D8B}" srcOrd="3" destOrd="0" parTransId="{CAB45B4A-9305-4493-BCBC-E573974351B2}" sibTransId="{3E330710-B60C-4ABD-97B9-D1507FB27851}"/>
    <dgm:cxn modelId="{68E29345-ACDD-4073-8DA9-F89A96FD9CCA}" srcId="{45168672-C9AF-44E7-934C-ADA9A8B96F46}" destId="{691A68EE-A2C6-403B-9269-9791530A39F4}" srcOrd="4" destOrd="0" parTransId="{65840862-B859-4FB1-8B56-A41851627713}" sibTransId="{918D7411-D27C-49BD-86AF-161076315FB9}"/>
    <dgm:cxn modelId="{F77C934A-9E6A-4BB0-9AC1-5B98FF40E8B0}" srcId="{45168672-C9AF-44E7-934C-ADA9A8B96F46}" destId="{A8E616EA-9A6D-4D6A-B28E-99CA20140D32}" srcOrd="2" destOrd="0" parTransId="{385E9AA8-E822-45F6-99FA-2820D18CE7F5}" sibTransId="{8F6A6F1C-B452-444C-8D7D-72AF062D28CD}"/>
    <dgm:cxn modelId="{3BBA086D-8262-4CD4-B3A5-06617FB61730}" srcId="{45168672-C9AF-44E7-934C-ADA9A8B96F46}" destId="{1CBADB81-72D8-4DB8-92F7-29AC296C9D0E}" srcOrd="5" destOrd="0" parTransId="{51C6AB19-0DB7-413C-987C-47E4E945B860}" sibTransId="{BADE7526-98DC-4C75-AC6A-445A77ECA202}"/>
    <dgm:cxn modelId="{329B5B51-5AB2-4ACD-8FB7-16EA20B223AD}" srcId="{45168672-C9AF-44E7-934C-ADA9A8B96F46}" destId="{1DA01A79-B0DC-4769-A580-81AB84663B6E}" srcOrd="6" destOrd="0" parTransId="{3C70CEDF-0657-4EB3-BDF0-A7BFE14C9369}" sibTransId="{FC0A3D70-C7B1-4020-A796-F3CE77CBE3A9}"/>
    <dgm:cxn modelId="{C7AEF653-2892-4FA3-8D2F-5401C34AE5EE}" type="presOf" srcId="{691A68EE-A2C6-403B-9269-9791530A39F4}" destId="{0DB005AC-C2BD-4F79-B405-7FD4C599D73C}" srcOrd="0" destOrd="0" presId="urn:microsoft.com/office/officeart/2018/2/layout/IconVerticalSolidList"/>
    <dgm:cxn modelId="{77692C8F-B3B8-47CA-A86D-53F1F964ABFE}" srcId="{45168672-C9AF-44E7-934C-ADA9A8B96F46}" destId="{19BBB918-626F-4449-9E4C-713EB0E48AF6}" srcOrd="0" destOrd="0" parTransId="{840A2270-D899-4997-A80C-DF2E1FD70940}" sibTransId="{C507B6D9-7DCD-413A-9317-62BA6EF88CAD}"/>
    <dgm:cxn modelId="{1F628E95-5D03-4C08-B6DE-4910F179097A}" type="presOf" srcId="{45168672-C9AF-44E7-934C-ADA9A8B96F46}" destId="{5523AD03-C0A0-4D40-B7CC-74F5141359B3}" srcOrd="0" destOrd="0" presId="urn:microsoft.com/office/officeart/2018/2/layout/IconVerticalSolidList"/>
    <dgm:cxn modelId="{BABD23A7-6394-4485-8A4D-B80AA02B7853}" type="presOf" srcId="{A8E616EA-9A6D-4D6A-B28E-99CA20140D32}" destId="{87B189BB-38F8-4E65-B0D6-28B0F27723AD}" srcOrd="0" destOrd="0" presId="urn:microsoft.com/office/officeart/2018/2/layout/IconVerticalSolidList"/>
    <dgm:cxn modelId="{431BA1AA-20F9-470B-929E-EEC086E683EB}" type="presOf" srcId="{1CBADB81-72D8-4DB8-92F7-29AC296C9D0E}" destId="{93069D65-AC15-4BB2-AB93-0EA30AE69582}" srcOrd="0" destOrd="0" presId="urn:microsoft.com/office/officeart/2018/2/layout/IconVerticalSolidList"/>
    <dgm:cxn modelId="{72C5E2BF-56E7-4EAC-9D79-949A14BA4AF0}" type="presOf" srcId="{F3C7C88B-3AF8-4072-A69B-99C40A644752}" destId="{095C9DAD-2C14-48AD-A15E-A27AC0ECF785}" srcOrd="0" destOrd="0" presId="urn:microsoft.com/office/officeart/2018/2/layout/IconVerticalSolidList"/>
    <dgm:cxn modelId="{D7E685CE-E78A-481F-B273-E04F9E39F4D4}" type="presOf" srcId="{4421B92E-1D69-4C50-8200-D0946F466D8B}" destId="{E4B1489A-0F8D-431A-AE71-101739BD7FE3}" srcOrd="0" destOrd="0" presId="urn:microsoft.com/office/officeart/2018/2/layout/IconVerticalSolidList"/>
    <dgm:cxn modelId="{916928F6-4BD4-4396-A88B-89ED6B3AFF3A}" srcId="{45168672-C9AF-44E7-934C-ADA9A8B96F46}" destId="{F3C7C88B-3AF8-4072-A69B-99C40A644752}" srcOrd="1" destOrd="0" parTransId="{535724BD-ACBD-4EA6-B087-CAF458878D31}" sibTransId="{5938B278-18D9-43FF-9B56-3C56DC6476A0}"/>
    <dgm:cxn modelId="{36A48E44-9BA9-401A-8145-AE16E2C861A9}" type="presParOf" srcId="{5523AD03-C0A0-4D40-B7CC-74F5141359B3}" destId="{6B88084D-5939-41AF-B94F-02620091CAD0}" srcOrd="0" destOrd="0" presId="urn:microsoft.com/office/officeart/2018/2/layout/IconVerticalSolidList"/>
    <dgm:cxn modelId="{6A70860D-2796-4325-A7E2-76F32525DB25}" type="presParOf" srcId="{6B88084D-5939-41AF-B94F-02620091CAD0}" destId="{D6691637-F40E-49A2-A073-44B98005D2C2}" srcOrd="0" destOrd="0" presId="urn:microsoft.com/office/officeart/2018/2/layout/IconVerticalSolidList"/>
    <dgm:cxn modelId="{B5A267BC-B59A-4218-95FF-83C69CE00B84}" type="presParOf" srcId="{6B88084D-5939-41AF-B94F-02620091CAD0}" destId="{0541D4F9-3BB3-41CB-A986-77422A6ED9C5}" srcOrd="1" destOrd="0" presId="urn:microsoft.com/office/officeart/2018/2/layout/IconVerticalSolidList"/>
    <dgm:cxn modelId="{DFF496D1-856C-49B9-96AD-A403D281E010}" type="presParOf" srcId="{6B88084D-5939-41AF-B94F-02620091CAD0}" destId="{F15D64F9-9A91-44A2-9E57-2F09A03A7BC1}" srcOrd="2" destOrd="0" presId="urn:microsoft.com/office/officeart/2018/2/layout/IconVerticalSolidList"/>
    <dgm:cxn modelId="{634BB491-9C49-430B-89FA-25CCCD3E5942}" type="presParOf" srcId="{6B88084D-5939-41AF-B94F-02620091CAD0}" destId="{D9CD9000-B191-4857-9460-8D19A482CEE7}" srcOrd="3" destOrd="0" presId="urn:microsoft.com/office/officeart/2018/2/layout/IconVerticalSolidList"/>
    <dgm:cxn modelId="{CC817526-4785-4A8A-AF9D-93C51C5D6E87}" type="presParOf" srcId="{5523AD03-C0A0-4D40-B7CC-74F5141359B3}" destId="{5CF4372F-F150-489C-B463-02D57CF46D79}" srcOrd="1" destOrd="0" presId="urn:microsoft.com/office/officeart/2018/2/layout/IconVerticalSolidList"/>
    <dgm:cxn modelId="{550B0D8C-39B8-4BA4-889E-E50316AF16CC}" type="presParOf" srcId="{5523AD03-C0A0-4D40-B7CC-74F5141359B3}" destId="{FC3707F0-4BA8-40CA-8034-60B2234474CF}" srcOrd="2" destOrd="0" presId="urn:microsoft.com/office/officeart/2018/2/layout/IconVerticalSolidList"/>
    <dgm:cxn modelId="{C713A63C-3C96-412C-B2E4-A113C9B9B9C7}" type="presParOf" srcId="{FC3707F0-4BA8-40CA-8034-60B2234474CF}" destId="{0731D924-07D2-4055-AB56-C3EC14D8E060}" srcOrd="0" destOrd="0" presId="urn:microsoft.com/office/officeart/2018/2/layout/IconVerticalSolidList"/>
    <dgm:cxn modelId="{BD3433FA-9C90-4977-857F-1C7E82463D6B}" type="presParOf" srcId="{FC3707F0-4BA8-40CA-8034-60B2234474CF}" destId="{ABD1B44F-6749-4D07-9014-832A62C2378D}" srcOrd="1" destOrd="0" presId="urn:microsoft.com/office/officeart/2018/2/layout/IconVerticalSolidList"/>
    <dgm:cxn modelId="{019649E4-BE22-44D0-99A8-AE4104377987}" type="presParOf" srcId="{FC3707F0-4BA8-40CA-8034-60B2234474CF}" destId="{61495564-515E-418D-BA72-66CA43B4B070}" srcOrd="2" destOrd="0" presId="urn:microsoft.com/office/officeart/2018/2/layout/IconVerticalSolidList"/>
    <dgm:cxn modelId="{4D73FEC5-37A2-425A-8CAF-C83FF57DDE08}" type="presParOf" srcId="{FC3707F0-4BA8-40CA-8034-60B2234474CF}" destId="{095C9DAD-2C14-48AD-A15E-A27AC0ECF785}" srcOrd="3" destOrd="0" presId="urn:microsoft.com/office/officeart/2018/2/layout/IconVerticalSolidList"/>
    <dgm:cxn modelId="{2960EAF2-ED6D-455C-84C8-73F1DB2E28FA}" type="presParOf" srcId="{5523AD03-C0A0-4D40-B7CC-74F5141359B3}" destId="{2CB039CD-F2F2-4964-9CF2-214AFB5270A7}" srcOrd="3" destOrd="0" presId="urn:microsoft.com/office/officeart/2018/2/layout/IconVerticalSolidList"/>
    <dgm:cxn modelId="{7A45ED84-EFD9-483A-A711-251F2E5FA624}" type="presParOf" srcId="{5523AD03-C0A0-4D40-B7CC-74F5141359B3}" destId="{F699C82E-3EC7-4165-BD79-03CC77F792B6}" srcOrd="4" destOrd="0" presId="urn:microsoft.com/office/officeart/2018/2/layout/IconVerticalSolidList"/>
    <dgm:cxn modelId="{516CA3F6-7B79-4E3B-BD8A-A200BC683A11}" type="presParOf" srcId="{F699C82E-3EC7-4165-BD79-03CC77F792B6}" destId="{B9738ABD-4F14-4EBF-AC58-D5EF10D8C2E6}" srcOrd="0" destOrd="0" presId="urn:microsoft.com/office/officeart/2018/2/layout/IconVerticalSolidList"/>
    <dgm:cxn modelId="{ADAC0E40-8359-4A68-AB81-3DDD1B28A861}" type="presParOf" srcId="{F699C82E-3EC7-4165-BD79-03CC77F792B6}" destId="{962DABB9-08F9-410A-A0D0-50460C1564EA}" srcOrd="1" destOrd="0" presId="urn:microsoft.com/office/officeart/2018/2/layout/IconVerticalSolidList"/>
    <dgm:cxn modelId="{BCB86166-CDF7-437A-B6E0-0C15CD65F675}" type="presParOf" srcId="{F699C82E-3EC7-4165-BD79-03CC77F792B6}" destId="{6002F848-D631-41F4-8D6F-633030D3F2F8}" srcOrd="2" destOrd="0" presId="urn:microsoft.com/office/officeart/2018/2/layout/IconVerticalSolidList"/>
    <dgm:cxn modelId="{A5BC0316-CA8B-4474-A6B5-90ADD9524ECF}" type="presParOf" srcId="{F699C82E-3EC7-4165-BD79-03CC77F792B6}" destId="{87B189BB-38F8-4E65-B0D6-28B0F27723AD}" srcOrd="3" destOrd="0" presId="urn:microsoft.com/office/officeart/2018/2/layout/IconVerticalSolidList"/>
    <dgm:cxn modelId="{8FE93E2F-FF1A-4990-B069-DB0DF431B498}" type="presParOf" srcId="{5523AD03-C0A0-4D40-B7CC-74F5141359B3}" destId="{EF3AF7C1-70E4-4619-9E9A-AC7EA3BCB50D}" srcOrd="5" destOrd="0" presId="urn:microsoft.com/office/officeart/2018/2/layout/IconVerticalSolidList"/>
    <dgm:cxn modelId="{17E3929A-11B5-4BBB-80E4-54089B252A97}" type="presParOf" srcId="{5523AD03-C0A0-4D40-B7CC-74F5141359B3}" destId="{A53D8AA6-4E7F-4793-8DDC-57C8F270141B}" srcOrd="6" destOrd="0" presId="urn:microsoft.com/office/officeart/2018/2/layout/IconVerticalSolidList"/>
    <dgm:cxn modelId="{BBC06959-F954-4227-93E3-2EAE107692BB}" type="presParOf" srcId="{A53D8AA6-4E7F-4793-8DDC-57C8F270141B}" destId="{4D972A10-34AE-4381-819A-7C92C07687A8}" srcOrd="0" destOrd="0" presId="urn:microsoft.com/office/officeart/2018/2/layout/IconVerticalSolidList"/>
    <dgm:cxn modelId="{AE489AA6-EA7C-42C3-9EAF-B03D7D79CD20}" type="presParOf" srcId="{A53D8AA6-4E7F-4793-8DDC-57C8F270141B}" destId="{7DA60DBF-39B5-47B2-9DC6-A7AF280C719E}" srcOrd="1" destOrd="0" presId="urn:microsoft.com/office/officeart/2018/2/layout/IconVerticalSolidList"/>
    <dgm:cxn modelId="{6B18F6F7-BFD7-4101-BE9B-231716A1D730}" type="presParOf" srcId="{A53D8AA6-4E7F-4793-8DDC-57C8F270141B}" destId="{641F57D0-A4C9-4C9A-829E-0076D159666D}" srcOrd="2" destOrd="0" presId="urn:microsoft.com/office/officeart/2018/2/layout/IconVerticalSolidList"/>
    <dgm:cxn modelId="{20A17B7B-9377-476D-B41F-0172AB915782}" type="presParOf" srcId="{A53D8AA6-4E7F-4793-8DDC-57C8F270141B}" destId="{E4B1489A-0F8D-431A-AE71-101739BD7FE3}" srcOrd="3" destOrd="0" presId="urn:microsoft.com/office/officeart/2018/2/layout/IconVerticalSolidList"/>
    <dgm:cxn modelId="{794DE12D-8CAF-4547-92CB-1DEF9FA530CC}" type="presParOf" srcId="{5523AD03-C0A0-4D40-B7CC-74F5141359B3}" destId="{CFD14284-6CA4-4A5A-8B28-5EC2BA9C8A15}" srcOrd="7" destOrd="0" presId="urn:microsoft.com/office/officeart/2018/2/layout/IconVerticalSolidList"/>
    <dgm:cxn modelId="{986C95A5-7835-4824-9659-86C4FA2123FF}" type="presParOf" srcId="{5523AD03-C0A0-4D40-B7CC-74F5141359B3}" destId="{7F1943CB-8C82-4F44-8E6A-DFFCECC5D481}" srcOrd="8" destOrd="0" presId="urn:microsoft.com/office/officeart/2018/2/layout/IconVerticalSolidList"/>
    <dgm:cxn modelId="{79EEA9E1-AEF7-43A7-AC46-F575DABA0C59}" type="presParOf" srcId="{7F1943CB-8C82-4F44-8E6A-DFFCECC5D481}" destId="{11ECA2EC-CF64-4718-A50B-274C0D23C24F}" srcOrd="0" destOrd="0" presId="urn:microsoft.com/office/officeart/2018/2/layout/IconVerticalSolidList"/>
    <dgm:cxn modelId="{D45445C6-8E6B-42CD-AA08-368BD835D611}" type="presParOf" srcId="{7F1943CB-8C82-4F44-8E6A-DFFCECC5D481}" destId="{B3CA2271-3F08-4A4D-9A12-DC10CB587256}" srcOrd="1" destOrd="0" presId="urn:microsoft.com/office/officeart/2018/2/layout/IconVerticalSolidList"/>
    <dgm:cxn modelId="{492CF742-7360-4082-8440-4152AC9553ED}" type="presParOf" srcId="{7F1943CB-8C82-4F44-8E6A-DFFCECC5D481}" destId="{B6A7A669-9778-4B62-ADAC-1944B36005F5}" srcOrd="2" destOrd="0" presId="urn:microsoft.com/office/officeart/2018/2/layout/IconVerticalSolidList"/>
    <dgm:cxn modelId="{8AB3B900-B63C-4132-ACA5-18548085F0D0}" type="presParOf" srcId="{7F1943CB-8C82-4F44-8E6A-DFFCECC5D481}" destId="{0DB005AC-C2BD-4F79-B405-7FD4C599D73C}" srcOrd="3" destOrd="0" presId="urn:microsoft.com/office/officeart/2018/2/layout/IconVerticalSolidList"/>
    <dgm:cxn modelId="{D64766AB-B688-4EA3-A902-FD0622C98A7A}" type="presParOf" srcId="{5523AD03-C0A0-4D40-B7CC-74F5141359B3}" destId="{D7F8EB5C-95B8-4801-8F98-48A065DE597D}" srcOrd="9" destOrd="0" presId="urn:microsoft.com/office/officeart/2018/2/layout/IconVerticalSolidList"/>
    <dgm:cxn modelId="{B34F70F1-17F8-4E5C-8D54-6F5CA753CDC6}" type="presParOf" srcId="{5523AD03-C0A0-4D40-B7CC-74F5141359B3}" destId="{F2B9D1F9-51AC-4358-8588-E1A1326C66A4}" srcOrd="10" destOrd="0" presId="urn:microsoft.com/office/officeart/2018/2/layout/IconVerticalSolidList"/>
    <dgm:cxn modelId="{A8A8C103-8B65-458F-9B2B-3A66ABE3109F}" type="presParOf" srcId="{F2B9D1F9-51AC-4358-8588-E1A1326C66A4}" destId="{3F89681D-D909-476C-987F-1F73621A2615}" srcOrd="0" destOrd="0" presId="urn:microsoft.com/office/officeart/2018/2/layout/IconVerticalSolidList"/>
    <dgm:cxn modelId="{57AE9767-3A16-41A4-AAE0-A7E24A71F148}" type="presParOf" srcId="{F2B9D1F9-51AC-4358-8588-E1A1326C66A4}" destId="{2E9E1BEB-4710-4CF7-914B-14662B1D80D5}" srcOrd="1" destOrd="0" presId="urn:microsoft.com/office/officeart/2018/2/layout/IconVerticalSolidList"/>
    <dgm:cxn modelId="{BDCE7873-20E1-4946-A3F7-F908FE4CC959}" type="presParOf" srcId="{F2B9D1F9-51AC-4358-8588-E1A1326C66A4}" destId="{21A62570-E7DE-46BE-BA4B-EA081B77BEDF}" srcOrd="2" destOrd="0" presId="urn:microsoft.com/office/officeart/2018/2/layout/IconVerticalSolidList"/>
    <dgm:cxn modelId="{F4FBA065-2ECB-4F33-80FA-7474B1ECA307}" type="presParOf" srcId="{F2B9D1F9-51AC-4358-8588-E1A1326C66A4}" destId="{93069D65-AC15-4BB2-AB93-0EA30AE69582}" srcOrd="3" destOrd="0" presId="urn:microsoft.com/office/officeart/2018/2/layout/IconVerticalSolidList"/>
    <dgm:cxn modelId="{4B3FF21C-0EEC-4318-B14F-53404496C5EF}" type="presParOf" srcId="{5523AD03-C0A0-4D40-B7CC-74F5141359B3}" destId="{FD48A367-07C9-47F1-90EA-BEE55D928A55}" srcOrd="11" destOrd="0" presId="urn:microsoft.com/office/officeart/2018/2/layout/IconVerticalSolidList"/>
    <dgm:cxn modelId="{5AA35656-014E-48C7-9573-D716A92EC5FC}" type="presParOf" srcId="{5523AD03-C0A0-4D40-B7CC-74F5141359B3}" destId="{6115C8B2-40E3-49C3-A03B-8BA25A1302FC}" srcOrd="12" destOrd="0" presId="urn:microsoft.com/office/officeart/2018/2/layout/IconVerticalSolidList"/>
    <dgm:cxn modelId="{96D90566-BCA7-45A9-9E34-AF0C2CF204FE}" type="presParOf" srcId="{6115C8B2-40E3-49C3-A03B-8BA25A1302FC}" destId="{67A81956-28DF-4FEF-B17D-DD4898063BBF}" srcOrd="0" destOrd="0" presId="urn:microsoft.com/office/officeart/2018/2/layout/IconVerticalSolidList"/>
    <dgm:cxn modelId="{31701FCF-8E8C-47F0-AEB6-10321B367C46}" type="presParOf" srcId="{6115C8B2-40E3-49C3-A03B-8BA25A1302FC}" destId="{0A6C41D1-1AE4-4994-8680-F84D537C7E5C}" srcOrd="1" destOrd="0" presId="urn:microsoft.com/office/officeart/2018/2/layout/IconVerticalSolidList"/>
    <dgm:cxn modelId="{1612BA8A-AE3C-4986-AB64-401C7D59E9F5}" type="presParOf" srcId="{6115C8B2-40E3-49C3-A03B-8BA25A1302FC}" destId="{EB219270-C2E6-4B9E-88D6-7173B603938F}" srcOrd="2" destOrd="0" presId="urn:microsoft.com/office/officeart/2018/2/layout/IconVerticalSolidList"/>
    <dgm:cxn modelId="{1D1FF493-6D1E-4D26-BF2F-156DA7A07CAA}" type="presParOf" srcId="{6115C8B2-40E3-49C3-A03B-8BA25A1302FC}" destId="{27396977-62A0-4FB1-8205-37AFBF1A2C1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3285E9-4388-420A-8CCF-510C3543E261}"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16C1D786-4864-4D8A-8A44-4BED6075DD26}">
      <dgm:prSet/>
      <dgm:spPr/>
      <dgm:t>
        <a:bodyPr/>
        <a:lstStyle/>
        <a:p>
          <a:r>
            <a:rPr lang="en-US"/>
            <a:t>Relevance: </a:t>
          </a:r>
        </a:p>
      </dgm:t>
    </dgm:pt>
    <dgm:pt modelId="{1FDFD39F-35FF-4310-977E-3496427C35D8}" type="parTrans" cxnId="{1A977B34-2B42-4136-9F35-1A350919DE7E}">
      <dgm:prSet/>
      <dgm:spPr/>
      <dgm:t>
        <a:bodyPr/>
        <a:lstStyle/>
        <a:p>
          <a:endParaRPr lang="en-US"/>
        </a:p>
      </dgm:t>
    </dgm:pt>
    <dgm:pt modelId="{26D0A6AE-C16A-4FE2-B3EA-1FD8A25D2DE7}" type="sibTrans" cxnId="{1A977B34-2B42-4136-9F35-1A350919DE7E}">
      <dgm:prSet/>
      <dgm:spPr/>
      <dgm:t>
        <a:bodyPr/>
        <a:lstStyle/>
        <a:p>
          <a:endParaRPr lang="en-US"/>
        </a:p>
      </dgm:t>
    </dgm:pt>
    <dgm:pt modelId="{167D2789-B066-4575-953E-62A8299E4319}">
      <dgm:prSet/>
      <dgm:spPr/>
      <dgm:t>
        <a:bodyPr/>
        <a:lstStyle/>
        <a:p>
          <a:r>
            <a:rPr lang="en-US"/>
            <a:t>Bridging Public Interest and Performance</a:t>
          </a:r>
        </a:p>
      </dgm:t>
    </dgm:pt>
    <dgm:pt modelId="{9F5F87A4-801F-44C3-98A2-B7BE0C76688C}" type="parTrans" cxnId="{B68F6E10-2A74-442F-B601-2E1D823FF4EE}">
      <dgm:prSet/>
      <dgm:spPr/>
      <dgm:t>
        <a:bodyPr/>
        <a:lstStyle/>
        <a:p>
          <a:endParaRPr lang="en-US"/>
        </a:p>
      </dgm:t>
    </dgm:pt>
    <dgm:pt modelId="{C40DCD60-C100-4C46-849B-2D7471EF638A}" type="sibTrans" cxnId="{B68F6E10-2A74-442F-B601-2E1D823FF4EE}">
      <dgm:prSet/>
      <dgm:spPr/>
      <dgm:t>
        <a:bodyPr/>
        <a:lstStyle/>
        <a:p>
          <a:endParaRPr lang="en-US"/>
        </a:p>
      </dgm:t>
    </dgm:pt>
    <dgm:pt modelId="{88A537B2-1F9A-41B6-9F1B-FA37A6874C75}">
      <dgm:prSet/>
      <dgm:spPr/>
      <dgm:t>
        <a:bodyPr/>
        <a:lstStyle/>
        <a:p>
          <a:r>
            <a:rPr lang="en-US"/>
            <a:t>Identifying Most Discussed Teams and Players</a:t>
          </a:r>
        </a:p>
      </dgm:t>
    </dgm:pt>
    <dgm:pt modelId="{047426C5-5258-4D0D-B2CF-4DA260E6881C}" type="parTrans" cxnId="{D71AC4D7-6269-425B-AB1D-C59D99932911}">
      <dgm:prSet/>
      <dgm:spPr/>
      <dgm:t>
        <a:bodyPr/>
        <a:lstStyle/>
        <a:p>
          <a:endParaRPr lang="en-US"/>
        </a:p>
      </dgm:t>
    </dgm:pt>
    <dgm:pt modelId="{DDB8FFFD-4989-42F5-AB4E-66877E4E989F}" type="sibTrans" cxnId="{D71AC4D7-6269-425B-AB1D-C59D99932911}">
      <dgm:prSet/>
      <dgm:spPr/>
      <dgm:t>
        <a:bodyPr/>
        <a:lstStyle/>
        <a:p>
          <a:endParaRPr lang="en-US"/>
        </a:p>
      </dgm:t>
    </dgm:pt>
    <dgm:pt modelId="{15CE2AA4-B648-4861-9179-E72309D78662}">
      <dgm:prSet/>
      <dgm:spPr/>
      <dgm:t>
        <a:bodyPr/>
        <a:lstStyle/>
        <a:p>
          <a:r>
            <a:rPr lang="en-US"/>
            <a:t>Impact of Match Results on Online Discussions</a:t>
          </a:r>
        </a:p>
      </dgm:t>
    </dgm:pt>
    <dgm:pt modelId="{EDE7C41D-C876-41C2-A083-967497D610A0}" type="parTrans" cxnId="{7429B369-6DBF-4ADE-B541-0BDEBCEF84A8}">
      <dgm:prSet/>
      <dgm:spPr/>
      <dgm:t>
        <a:bodyPr/>
        <a:lstStyle/>
        <a:p>
          <a:endParaRPr lang="en-US"/>
        </a:p>
      </dgm:t>
    </dgm:pt>
    <dgm:pt modelId="{9EAE22FC-4954-4059-B022-0D038535625F}" type="sibTrans" cxnId="{7429B369-6DBF-4ADE-B541-0BDEBCEF84A8}">
      <dgm:prSet/>
      <dgm:spPr/>
      <dgm:t>
        <a:bodyPr/>
        <a:lstStyle/>
        <a:p>
          <a:endParaRPr lang="en-US"/>
        </a:p>
      </dgm:t>
    </dgm:pt>
    <dgm:pt modelId="{5D338358-8EC3-441B-9049-7832465663F7}">
      <dgm:prSet/>
      <dgm:spPr/>
      <dgm:t>
        <a:bodyPr/>
        <a:lstStyle/>
        <a:p>
          <a:r>
            <a:rPr lang="en-US"/>
            <a:t>Sentiment Analysis and Predictive Insights</a:t>
          </a:r>
        </a:p>
      </dgm:t>
    </dgm:pt>
    <dgm:pt modelId="{A2225299-1CF8-497B-8535-DB7736EE00FB}" type="parTrans" cxnId="{400FD608-AC1E-4492-B359-FF20A066B3FE}">
      <dgm:prSet/>
      <dgm:spPr/>
      <dgm:t>
        <a:bodyPr/>
        <a:lstStyle/>
        <a:p>
          <a:endParaRPr lang="en-US"/>
        </a:p>
      </dgm:t>
    </dgm:pt>
    <dgm:pt modelId="{3FC2A719-FAF9-412C-B4B5-0163E229F594}" type="sibTrans" cxnId="{400FD608-AC1E-4492-B359-FF20A066B3FE}">
      <dgm:prSet/>
      <dgm:spPr/>
      <dgm:t>
        <a:bodyPr/>
        <a:lstStyle/>
        <a:p>
          <a:endParaRPr lang="en-US"/>
        </a:p>
      </dgm:t>
    </dgm:pt>
    <dgm:pt modelId="{BDFDEA82-3393-4377-B5CD-CAE321CCEBA9}">
      <dgm:prSet/>
      <dgm:spPr/>
      <dgm:t>
        <a:bodyPr/>
        <a:lstStyle/>
        <a:p>
          <a:r>
            <a:rPr lang="en-US"/>
            <a:t>Understanding Fan and Market Trends</a:t>
          </a:r>
        </a:p>
      </dgm:t>
    </dgm:pt>
    <dgm:pt modelId="{CC02AF51-E8DC-4394-A1D4-C335BD8886D0}" type="parTrans" cxnId="{A924B76A-52F9-41EA-A713-49DE2F0FC5CD}">
      <dgm:prSet/>
      <dgm:spPr/>
      <dgm:t>
        <a:bodyPr/>
        <a:lstStyle/>
        <a:p>
          <a:endParaRPr lang="en-US"/>
        </a:p>
      </dgm:t>
    </dgm:pt>
    <dgm:pt modelId="{1363640C-2214-4A92-85EB-30DA90D7CD97}" type="sibTrans" cxnId="{A924B76A-52F9-41EA-A713-49DE2F0FC5CD}">
      <dgm:prSet/>
      <dgm:spPr/>
      <dgm:t>
        <a:bodyPr/>
        <a:lstStyle/>
        <a:p>
          <a:endParaRPr lang="en-US"/>
        </a:p>
      </dgm:t>
    </dgm:pt>
    <dgm:pt modelId="{34B57ABD-98D3-47CA-8E6E-A782E24699BD}" type="pres">
      <dgm:prSet presAssocID="{803285E9-4388-420A-8CCF-510C3543E261}" presName="root" presStyleCnt="0">
        <dgm:presLayoutVars>
          <dgm:dir/>
          <dgm:resizeHandles val="exact"/>
        </dgm:presLayoutVars>
      </dgm:prSet>
      <dgm:spPr/>
    </dgm:pt>
    <dgm:pt modelId="{2B9BAFE5-3EF4-442E-BE8E-534E09E74BAA}" type="pres">
      <dgm:prSet presAssocID="{16C1D786-4864-4D8A-8A44-4BED6075DD26}" presName="compNode" presStyleCnt="0"/>
      <dgm:spPr/>
    </dgm:pt>
    <dgm:pt modelId="{91085D7F-0C4F-4F5E-B162-C891FB1DDE32}" type="pres">
      <dgm:prSet presAssocID="{16C1D786-4864-4D8A-8A44-4BED6075DD2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418617AF-F244-4933-9A18-DB737FDC17B1}" type="pres">
      <dgm:prSet presAssocID="{16C1D786-4864-4D8A-8A44-4BED6075DD26}" presName="spaceRect" presStyleCnt="0"/>
      <dgm:spPr/>
    </dgm:pt>
    <dgm:pt modelId="{36DE2B34-677D-4DCD-9542-16EB8B8A62D2}" type="pres">
      <dgm:prSet presAssocID="{16C1D786-4864-4D8A-8A44-4BED6075DD26}" presName="textRect" presStyleLbl="revTx" presStyleIdx="0" presStyleCnt="6">
        <dgm:presLayoutVars>
          <dgm:chMax val="1"/>
          <dgm:chPref val="1"/>
        </dgm:presLayoutVars>
      </dgm:prSet>
      <dgm:spPr/>
    </dgm:pt>
    <dgm:pt modelId="{DD28BE6D-030B-4CAD-B6D6-0E02F69F013A}" type="pres">
      <dgm:prSet presAssocID="{26D0A6AE-C16A-4FE2-B3EA-1FD8A25D2DE7}" presName="sibTrans" presStyleCnt="0"/>
      <dgm:spPr/>
    </dgm:pt>
    <dgm:pt modelId="{B0ED84AF-4AE6-4149-9D0C-6EE427059325}" type="pres">
      <dgm:prSet presAssocID="{167D2789-B066-4575-953E-62A8299E4319}" presName="compNode" presStyleCnt="0"/>
      <dgm:spPr/>
    </dgm:pt>
    <dgm:pt modelId="{04A0B788-B2B8-42C4-819B-A9238DB004B5}" type="pres">
      <dgm:prSet presAssocID="{167D2789-B066-4575-953E-62A8299E431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oup"/>
        </a:ext>
      </dgm:extLst>
    </dgm:pt>
    <dgm:pt modelId="{378C0473-8885-4A68-A337-D94BF50A7718}" type="pres">
      <dgm:prSet presAssocID="{167D2789-B066-4575-953E-62A8299E4319}" presName="spaceRect" presStyleCnt="0"/>
      <dgm:spPr/>
    </dgm:pt>
    <dgm:pt modelId="{389FBBF9-75CA-493D-B0BA-C799D256A2F8}" type="pres">
      <dgm:prSet presAssocID="{167D2789-B066-4575-953E-62A8299E4319}" presName="textRect" presStyleLbl="revTx" presStyleIdx="1" presStyleCnt="6">
        <dgm:presLayoutVars>
          <dgm:chMax val="1"/>
          <dgm:chPref val="1"/>
        </dgm:presLayoutVars>
      </dgm:prSet>
      <dgm:spPr/>
    </dgm:pt>
    <dgm:pt modelId="{AD77279B-35E1-48B9-926D-165ACDD25029}" type="pres">
      <dgm:prSet presAssocID="{C40DCD60-C100-4C46-849B-2D7471EF638A}" presName="sibTrans" presStyleCnt="0"/>
      <dgm:spPr/>
    </dgm:pt>
    <dgm:pt modelId="{EB607A19-E2CC-434E-BBB4-AA23C3B2C923}" type="pres">
      <dgm:prSet presAssocID="{88A537B2-1F9A-41B6-9F1B-FA37A6874C75}" presName="compNode" presStyleCnt="0"/>
      <dgm:spPr/>
    </dgm:pt>
    <dgm:pt modelId="{30EAE4E0-675F-492B-BED4-8AD7920081E9}" type="pres">
      <dgm:prSet presAssocID="{88A537B2-1F9A-41B6-9F1B-FA37A6874C7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9C3671F5-B6B0-43D0-ABFF-0D41859B7E21}" type="pres">
      <dgm:prSet presAssocID="{88A537B2-1F9A-41B6-9F1B-FA37A6874C75}" presName="spaceRect" presStyleCnt="0"/>
      <dgm:spPr/>
    </dgm:pt>
    <dgm:pt modelId="{B8AE6F21-11CA-445B-A221-BA46C1B414C8}" type="pres">
      <dgm:prSet presAssocID="{88A537B2-1F9A-41B6-9F1B-FA37A6874C75}" presName="textRect" presStyleLbl="revTx" presStyleIdx="2" presStyleCnt="6">
        <dgm:presLayoutVars>
          <dgm:chMax val="1"/>
          <dgm:chPref val="1"/>
        </dgm:presLayoutVars>
      </dgm:prSet>
      <dgm:spPr/>
    </dgm:pt>
    <dgm:pt modelId="{6E3F34E9-21BA-4689-8D85-57C2A060763A}" type="pres">
      <dgm:prSet presAssocID="{DDB8FFFD-4989-42F5-AB4E-66877E4E989F}" presName="sibTrans" presStyleCnt="0"/>
      <dgm:spPr/>
    </dgm:pt>
    <dgm:pt modelId="{FC00EC98-0F4A-499D-80BE-CF63F2B31ECD}" type="pres">
      <dgm:prSet presAssocID="{15CE2AA4-B648-4861-9179-E72309D78662}" presName="compNode" presStyleCnt="0"/>
      <dgm:spPr/>
    </dgm:pt>
    <dgm:pt modelId="{11766C84-AF4B-4E7D-A234-BD6297B758D3}" type="pres">
      <dgm:prSet presAssocID="{15CE2AA4-B648-4861-9179-E72309D7866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6D39F87A-CE80-4B15-81F5-FE13A85799AC}" type="pres">
      <dgm:prSet presAssocID="{15CE2AA4-B648-4861-9179-E72309D78662}" presName="spaceRect" presStyleCnt="0"/>
      <dgm:spPr/>
    </dgm:pt>
    <dgm:pt modelId="{ECFC8EDE-5F7D-48B7-A0ED-2B1F9F13083A}" type="pres">
      <dgm:prSet presAssocID="{15CE2AA4-B648-4861-9179-E72309D78662}" presName="textRect" presStyleLbl="revTx" presStyleIdx="3" presStyleCnt="6">
        <dgm:presLayoutVars>
          <dgm:chMax val="1"/>
          <dgm:chPref val="1"/>
        </dgm:presLayoutVars>
      </dgm:prSet>
      <dgm:spPr/>
    </dgm:pt>
    <dgm:pt modelId="{7C994947-640D-4070-B047-C4B37FD24CE0}" type="pres">
      <dgm:prSet presAssocID="{9EAE22FC-4954-4059-B022-0D038535625F}" presName="sibTrans" presStyleCnt="0"/>
      <dgm:spPr/>
    </dgm:pt>
    <dgm:pt modelId="{5D045908-816E-49E0-BF6A-638243E4328A}" type="pres">
      <dgm:prSet presAssocID="{5D338358-8EC3-441B-9049-7832465663F7}" presName="compNode" presStyleCnt="0"/>
      <dgm:spPr/>
    </dgm:pt>
    <dgm:pt modelId="{38411970-6408-44AD-A636-83D00AE8E0D6}" type="pres">
      <dgm:prSet presAssocID="{5D338358-8EC3-441B-9049-7832465663F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42696910-88DF-4842-9862-CB9814EDB5AF}" type="pres">
      <dgm:prSet presAssocID="{5D338358-8EC3-441B-9049-7832465663F7}" presName="spaceRect" presStyleCnt="0"/>
      <dgm:spPr/>
    </dgm:pt>
    <dgm:pt modelId="{0C1B79CB-A9AB-4FAA-9903-83D8F78D719A}" type="pres">
      <dgm:prSet presAssocID="{5D338358-8EC3-441B-9049-7832465663F7}" presName="textRect" presStyleLbl="revTx" presStyleIdx="4" presStyleCnt="6">
        <dgm:presLayoutVars>
          <dgm:chMax val="1"/>
          <dgm:chPref val="1"/>
        </dgm:presLayoutVars>
      </dgm:prSet>
      <dgm:spPr/>
    </dgm:pt>
    <dgm:pt modelId="{31237EEE-264C-45D3-81F7-4A452FA69FBC}" type="pres">
      <dgm:prSet presAssocID="{3FC2A719-FAF9-412C-B4B5-0163E229F594}" presName="sibTrans" presStyleCnt="0"/>
      <dgm:spPr/>
    </dgm:pt>
    <dgm:pt modelId="{705591DF-D190-4E18-8006-75781CBF1506}" type="pres">
      <dgm:prSet presAssocID="{BDFDEA82-3393-4377-B5CD-CAE321CCEBA9}" presName="compNode" presStyleCnt="0"/>
      <dgm:spPr/>
    </dgm:pt>
    <dgm:pt modelId="{EAC9FCC7-1B80-4C3C-ABA5-021BF0F44214}" type="pres">
      <dgm:prSet presAssocID="{BDFDEA82-3393-4377-B5CD-CAE321CCEBA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Upward trend"/>
        </a:ext>
      </dgm:extLst>
    </dgm:pt>
    <dgm:pt modelId="{437076EB-B945-439C-81FA-466662D974C6}" type="pres">
      <dgm:prSet presAssocID="{BDFDEA82-3393-4377-B5CD-CAE321CCEBA9}" presName="spaceRect" presStyleCnt="0"/>
      <dgm:spPr/>
    </dgm:pt>
    <dgm:pt modelId="{C5F8D4F1-5A66-49D0-AC0C-EECB48269AA7}" type="pres">
      <dgm:prSet presAssocID="{BDFDEA82-3393-4377-B5CD-CAE321CCEBA9}" presName="textRect" presStyleLbl="revTx" presStyleIdx="5" presStyleCnt="6">
        <dgm:presLayoutVars>
          <dgm:chMax val="1"/>
          <dgm:chPref val="1"/>
        </dgm:presLayoutVars>
      </dgm:prSet>
      <dgm:spPr/>
    </dgm:pt>
  </dgm:ptLst>
  <dgm:cxnLst>
    <dgm:cxn modelId="{400FD608-AC1E-4492-B359-FF20A066B3FE}" srcId="{803285E9-4388-420A-8CCF-510C3543E261}" destId="{5D338358-8EC3-441B-9049-7832465663F7}" srcOrd="4" destOrd="0" parTransId="{A2225299-1CF8-497B-8535-DB7736EE00FB}" sibTransId="{3FC2A719-FAF9-412C-B4B5-0163E229F594}"/>
    <dgm:cxn modelId="{C00F6F0A-D868-4443-A4FF-62B7E1F227A1}" type="presOf" srcId="{5D338358-8EC3-441B-9049-7832465663F7}" destId="{0C1B79CB-A9AB-4FAA-9903-83D8F78D719A}" srcOrd="0" destOrd="0" presId="urn:microsoft.com/office/officeart/2018/2/layout/IconLabelList"/>
    <dgm:cxn modelId="{B68F6E10-2A74-442F-B601-2E1D823FF4EE}" srcId="{803285E9-4388-420A-8CCF-510C3543E261}" destId="{167D2789-B066-4575-953E-62A8299E4319}" srcOrd="1" destOrd="0" parTransId="{9F5F87A4-801F-44C3-98A2-B7BE0C76688C}" sibTransId="{C40DCD60-C100-4C46-849B-2D7471EF638A}"/>
    <dgm:cxn modelId="{B81AB729-8FE2-473B-A0C5-C40F282C08EC}" type="presOf" srcId="{15CE2AA4-B648-4861-9179-E72309D78662}" destId="{ECFC8EDE-5F7D-48B7-A0ED-2B1F9F13083A}" srcOrd="0" destOrd="0" presId="urn:microsoft.com/office/officeart/2018/2/layout/IconLabelList"/>
    <dgm:cxn modelId="{1A977B34-2B42-4136-9F35-1A350919DE7E}" srcId="{803285E9-4388-420A-8CCF-510C3543E261}" destId="{16C1D786-4864-4D8A-8A44-4BED6075DD26}" srcOrd="0" destOrd="0" parTransId="{1FDFD39F-35FF-4310-977E-3496427C35D8}" sibTransId="{26D0A6AE-C16A-4FE2-B3EA-1FD8A25D2DE7}"/>
    <dgm:cxn modelId="{7429B369-6DBF-4ADE-B541-0BDEBCEF84A8}" srcId="{803285E9-4388-420A-8CCF-510C3543E261}" destId="{15CE2AA4-B648-4861-9179-E72309D78662}" srcOrd="3" destOrd="0" parTransId="{EDE7C41D-C876-41C2-A083-967497D610A0}" sibTransId="{9EAE22FC-4954-4059-B022-0D038535625F}"/>
    <dgm:cxn modelId="{A924B76A-52F9-41EA-A713-49DE2F0FC5CD}" srcId="{803285E9-4388-420A-8CCF-510C3543E261}" destId="{BDFDEA82-3393-4377-B5CD-CAE321CCEBA9}" srcOrd="5" destOrd="0" parTransId="{CC02AF51-E8DC-4394-A1D4-C335BD8886D0}" sibTransId="{1363640C-2214-4A92-85EB-30DA90D7CD97}"/>
    <dgm:cxn modelId="{0E128D6C-4B48-404E-B971-D338CFEC3E65}" type="presOf" srcId="{BDFDEA82-3393-4377-B5CD-CAE321CCEBA9}" destId="{C5F8D4F1-5A66-49D0-AC0C-EECB48269AA7}" srcOrd="0" destOrd="0" presId="urn:microsoft.com/office/officeart/2018/2/layout/IconLabelList"/>
    <dgm:cxn modelId="{4F0CFC6E-F786-4677-842D-6FF6D8FA4BC7}" type="presOf" srcId="{167D2789-B066-4575-953E-62A8299E4319}" destId="{389FBBF9-75CA-493D-B0BA-C799D256A2F8}" srcOrd="0" destOrd="0" presId="urn:microsoft.com/office/officeart/2018/2/layout/IconLabelList"/>
    <dgm:cxn modelId="{5ECC4082-4675-4666-9D98-AD8894B7C771}" type="presOf" srcId="{88A537B2-1F9A-41B6-9F1B-FA37A6874C75}" destId="{B8AE6F21-11CA-445B-A221-BA46C1B414C8}" srcOrd="0" destOrd="0" presId="urn:microsoft.com/office/officeart/2018/2/layout/IconLabelList"/>
    <dgm:cxn modelId="{184973CB-F669-4853-B2E0-949CC5282D5D}" type="presOf" srcId="{16C1D786-4864-4D8A-8A44-4BED6075DD26}" destId="{36DE2B34-677D-4DCD-9542-16EB8B8A62D2}" srcOrd="0" destOrd="0" presId="urn:microsoft.com/office/officeart/2018/2/layout/IconLabelList"/>
    <dgm:cxn modelId="{D71AC4D7-6269-425B-AB1D-C59D99932911}" srcId="{803285E9-4388-420A-8CCF-510C3543E261}" destId="{88A537B2-1F9A-41B6-9F1B-FA37A6874C75}" srcOrd="2" destOrd="0" parTransId="{047426C5-5258-4D0D-B2CF-4DA260E6881C}" sibTransId="{DDB8FFFD-4989-42F5-AB4E-66877E4E989F}"/>
    <dgm:cxn modelId="{E0FA24F8-8CCE-4F64-889F-1B4CF4208AA3}" type="presOf" srcId="{803285E9-4388-420A-8CCF-510C3543E261}" destId="{34B57ABD-98D3-47CA-8E6E-A782E24699BD}" srcOrd="0" destOrd="0" presId="urn:microsoft.com/office/officeart/2018/2/layout/IconLabelList"/>
    <dgm:cxn modelId="{BBC2E110-4BF0-4B0F-9D2B-F9E75E4E12C2}" type="presParOf" srcId="{34B57ABD-98D3-47CA-8E6E-A782E24699BD}" destId="{2B9BAFE5-3EF4-442E-BE8E-534E09E74BAA}" srcOrd="0" destOrd="0" presId="urn:microsoft.com/office/officeart/2018/2/layout/IconLabelList"/>
    <dgm:cxn modelId="{5A962C3E-454D-4740-A105-1BCA2F43AD8F}" type="presParOf" srcId="{2B9BAFE5-3EF4-442E-BE8E-534E09E74BAA}" destId="{91085D7F-0C4F-4F5E-B162-C891FB1DDE32}" srcOrd="0" destOrd="0" presId="urn:microsoft.com/office/officeart/2018/2/layout/IconLabelList"/>
    <dgm:cxn modelId="{D43009DC-0C16-4514-833F-9A9C83358DFF}" type="presParOf" srcId="{2B9BAFE5-3EF4-442E-BE8E-534E09E74BAA}" destId="{418617AF-F244-4933-9A18-DB737FDC17B1}" srcOrd="1" destOrd="0" presId="urn:microsoft.com/office/officeart/2018/2/layout/IconLabelList"/>
    <dgm:cxn modelId="{44202705-82EB-4C8D-8D54-DE2E283C9C12}" type="presParOf" srcId="{2B9BAFE5-3EF4-442E-BE8E-534E09E74BAA}" destId="{36DE2B34-677D-4DCD-9542-16EB8B8A62D2}" srcOrd="2" destOrd="0" presId="urn:microsoft.com/office/officeart/2018/2/layout/IconLabelList"/>
    <dgm:cxn modelId="{E944E9C5-16FF-48EB-ACD8-F5B06DC92C61}" type="presParOf" srcId="{34B57ABD-98D3-47CA-8E6E-A782E24699BD}" destId="{DD28BE6D-030B-4CAD-B6D6-0E02F69F013A}" srcOrd="1" destOrd="0" presId="urn:microsoft.com/office/officeart/2018/2/layout/IconLabelList"/>
    <dgm:cxn modelId="{FAE87C04-25D6-4E83-B8E5-A47422D0011A}" type="presParOf" srcId="{34B57ABD-98D3-47CA-8E6E-A782E24699BD}" destId="{B0ED84AF-4AE6-4149-9D0C-6EE427059325}" srcOrd="2" destOrd="0" presId="urn:microsoft.com/office/officeart/2018/2/layout/IconLabelList"/>
    <dgm:cxn modelId="{2783C53D-DB11-4C3A-A9EF-EB805D7ADA91}" type="presParOf" srcId="{B0ED84AF-4AE6-4149-9D0C-6EE427059325}" destId="{04A0B788-B2B8-42C4-819B-A9238DB004B5}" srcOrd="0" destOrd="0" presId="urn:microsoft.com/office/officeart/2018/2/layout/IconLabelList"/>
    <dgm:cxn modelId="{8BA5F81A-8C12-45ED-A90D-0E7F3740716A}" type="presParOf" srcId="{B0ED84AF-4AE6-4149-9D0C-6EE427059325}" destId="{378C0473-8885-4A68-A337-D94BF50A7718}" srcOrd="1" destOrd="0" presId="urn:microsoft.com/office/officeart/2018/2/layout/IconLabelList"/>
    <dgm:cxn modelId="{34401BD3-3DE2-4352-928D-48C3569A509E}" type="presParOf" srcId="{B0ED84AF-4AE6-4149-9D0C-6EE427059325}" destId="{389FBBF9-75CA-493D-B0BA-C799D256A2F8}" srcOrd="2" destOrd="0" presId="urn:microsoft.com/office/officeart/2018/2/layout/IconLabelList"/>
    <dgm:cxn modelId="{60C3835C-A7B9-4CAE-BA51-4912FD50EB21}" type="presParOf" srcId="{34B57ABD-98D3-47CA-8E6E-A782E24699BD}" destId="{AD77279B-35E1-48B9-926D-165ACDD25029}" srcOrd="3" destOrd="0" presId="urn:microsoft.com/office/officeart/2018/2/layout/IconLabelList"/>
    <dgm:cxn modelId="{019563B6-24CF-42D0-8CE6-9D8F94122C23}" type="presParOf" srcId="{34B57ABD-98D3-47CA-8E6E-A782E24699BD}" destId="{EB607A19-E2CC-434E-BBB4-AA23C3B2C923}" srcOrd="4" destOrd="0" presId="urn:microsoft.com/office/officeart/2018/2/layout/IconLabelList"/>
    <dgm:cxn modelId="{8D1D95B6-F330-4AC6-9FA5-6E2DE859036D}" type="presParOf" srcId="{EB607A19-E2CC-434E-BBB4-AA23C3B2C923}" destId="{30EAE4E0-675F-492B-BED4-8AD7920081E9}" srcOrd="0" destOrd="0" presId="urn:microsoft.com/office/officeart/2018/2/layout/IconLabelList"/>
    <dgm:cxn modelId="{B561B66F-CE3F-4DAA-94A6-0422457A3626}" type="presParOf" srcId="{EB607A19-E2CC-434E-BBB4-AA23C3B2C923}" destId="{9C3671F5-B6B0-43D0-ABFF-0D41859B7E21}" srcOrd="1" destOrd="0" presId="urn:microsoft.com/office/officeart/2018/2/layout/IconLabelList"/>
    <dgm:cxn modelId="{D87CB2B2-96C2-4963-AEB7-863DBFA3DDF5}" type="presParOf" srcId="{EB607A19-E2CC-434E-BBB4-AA23C3B2C923}" destId="{B8AE6F21-11CA-445B-A221-BA46C1B414C8}" srcOrd="2" destOrd="0" presId="urn:microsoft.com/office/officeart/2018/2/layout/IconLabelList"/>
    <dgm:cxn modelId="{6F5E3E07-AC12-4F7D-BC1E-8F910BBCFC28}" type="presParOf" srcId="{34B57ABD-98D3-47CA-8E6E-A782E24699BD}" destId="{6E3F34E9-21BA-4689-8D85-57C2A060763A}" srcOrd="5" destOrd="0" presId="urn:microsoft.com/office/officeart/2018/2/layout/IconLabelList"/>
    <dgm:cxn modelId="{105116E1-F44B-4FD8-895D-F70CB9E1FEF3}" type="presParOf" srcId="{34B57ABD-98D3-47CA-8E6E-A782E24699BD}" destId="{FC00EC98-0F4A-499D-80BE-CF63F2B31ECD}" srcOrd="6" destOrd="0" presId="urn:microsoft.com/office/officeart/2018/2/layout/IconLabelList"/>
    <dgm:cxn modelId="{A978FCC2-DEA9-4D56-9338-8A3F03F7CA1A}" type="presParOf" srcId="{FC00EC98-0F4A-499D-80BE-CF63F2B31ECD}" destId="{11766C84-AF4B-4E7D-A234-BD6297B758D3}" srcOrd="0" destOrd="0" presId="urn:microsoft.com/office/officeart/2018/2/layout/IconLabelList"/>
    <dgm:cxn modelId="{470DF32D-B104-418D-8FF9-B45731AB1156}" type="presParOf" srcId="{FC00EC98-0F4A-499D-80BE-CF63F2B31ECD}" destId="{6D39F87A-CE80-4B15-81F5-FE13A85799AC}" srcOrd="1" destOrd="0" presId="urn:microsoft.com/office/officeart/2018/2/layout/IconLabelList"/>
    <dgm:cxn modelId="{81A663B4-161E-4139-A7D2-B5BA10D4E13F}" type="presParOf" srcId="{FC00EC98-0F4A-499D-80BE-CF63F2B31ECD}" destId="{ECFC8EDE-5F7D-48B7-A0ED-2B1F9F13083A}" srcOrd="2" destOrd="0" presId="urn:microsoft.com/office/officeart/2018/2/layout/IconLabelList"/>
    <dgm:cxn modelId="{52B67FE4-2A9E-4510-8B03-BE01EE8CDDF8}" type="presParOf" srcId="{34B57ABD-98D3-47CA-8E6E-A782E24699BD}" destId="{7C994947-640D-4070-B047-C4B37FD24CE0}" srcOrd="7" destOrd="0" presId="urn:microsoft.com/office/officeart/2018/2/layout/IconLabelList"/>
    <dgm:cxn modelId="{2013DBDC-A57D-46D8-BB89-3805D03AE4A6}" type="presParOf" srcId="{34B57ABD-98D3-47CA-8E6E-A782E24699BD}" destId="{5D045908-816E-49E0-BF6A-638243E4328A}" srcOrd="8" destOrd="0" presId="urn:microsoft.com/office/officeart/2018/2/layout/IconLabelList"/>
    <dgm:cxn modelId="{C37A41CF-6331-4392-B897-68355F1A9A5F}" type="presParOf" srcId="{5D045908-816E-49E0-BF6A-638243E4328A}" destId="{38411970-6408-44AD-A636-83D00AE8E0D6}" srcOrd="0" destOrd="0" presId="urn:microsoft.com/office/officeart/2018/2/layout/IconLabelList"/>
    <dgm:cxn modelId="{4A4156BD-01FA-4B16-847E-438E0CD4D3B1}" type="presParOf" srcId="{5D045908-816E-49E0-BF6A-638243E4328A}" destId="{42696910-88DF-4842-9862-CB9814EDB5AF}" srcOrd="1" destOrd="0" presId="urn:microsoft.com/office/officeart/2018/2/layout/IconLabelList"/>
    <dgm:cxn modelId="{9A15270D-F848-4A5E-AA4B-367C8E43DD07}" type="presParOf" srcId="{5D045908-816E-49E0-BF6A-638243E4328A}" destId="{0C1B79CB-A9AB-4FAA-9903-83D8F78D719A}" srcOrd="2" destOrd="0" presId="urn:microsoft.com/office/officeart/2018/2/layout/IconLabelList"/>
    <dgm:cxn modelId="{F960E322-99F3-4177-B249-E52209A1AF6B}" type="presParOf" srcId="{34B57ABD-98D3-47CA-8E6E-A782E24699BD}" destId="{31237EEE-264C-45D3-81F7-4A452FA69FBC}" srcOrd="9" destOrd="0" presId="urn:microsoft.com/office/officeart/2018/2/layout/IconLabelList"/>
    <dgm:cxn modelId="{EEC364EE-2B7B-4BBF-B9B3-3D82AB822450}" type="presParOf" srcId="{34B57ABD-98D3-47CA-8E6E-A782E24699BD}" destId="{705591DF-D190-4E18-8006-75781CBF1506}" srcOrd="10" destOrd="0" presId="urn:microsoft.com/office/officeart/2018/2/layout/IconLabelList"/>
    <dgm:cxn modelId="{8A0BCFBF-B29B-47DE-9564-80852D39529F}" type="presParOf" srcId="{705591DF-D190-4E18-8006-75781CBF1506}" destId="{EAC9FCC7-1B80-4C3C-ABA5-021BF0F44214}" srcOrd="0" destOrd="0" presId="urn:microsoft.com/office/officeart/2018/2/layout/IconLabelList"/>
    <dgm:cxn modelId="{A22BE16C-6B45-47D1-93A2-EDD038F55390}" type="presParOf" srcId="{705591DF-D190-4E18-8006-75781CBF1506}" destId="{437076EB-B945-439C-81FA-466662D974C6}" srcOrd="1" destOrd="0" presId="urn:microsoft.com/office/officeart/2018/2/layout/IconLabelList"/>
    <dgm:cxn modelId="{18244C02-70A8-4312-A527-5C75176373FE}" type="presParOf" srcId="{705591DF-D190-4E18-8006-75781CBF1506}" destId="{C5F8D4F1-5A66-49D0-AC0C-EECB48269AA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5DA340-9EDD-472A-B283-0C199D94519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8DBC112D-7F5C-454C-BEBB-716C4B1395FC}">
      <dgm:prSet/>
      <dgm:spPr/>
      <dgm:t>
        <a:bodyPr/>
        <a:lstStyle/>
        <a:p>
          <a:pPr>
            <a:lnSpc>
              <a:spcPct val="100000"/>
            </a:lnSpc>
          </a:pPr>
          <a:r>
            <a:rPr lang="en-US" dirty="0"/>
            <a:t>Model Accuracy: 100.00% This means our guess is pretty good!</a:t>
          </a:r>
        </a:p>
      </dgm:t>
    </dgm:pt>
    <dgm:pt modelId="{7FB54CAB-2771-46B7-92EB-15ADBD5E7247}" type="parTrans" cxnId="{73B02CE4-306F-441D-9CB7-1E78F269346E}">
      <dgm:prSet/>
      <dgm:spPr/>
      <dgm:t>
        <a:bodyPr/>
        <a:lstStyle/>
        <a:p>
          <a:endParaRPr lang="en-US"/>
        </a:p>
      </dgm:t>
    </dgm:pt>
    <dgm:pt modelId="{EDCCA7BE-29A4-4D76-B214-300922146503}" type="sibTrans" cxnId="{73B02CE4-306F-441D-9CB7-1E78F269346E}">
      <dgm:prSet/>
      <dgm:spPr/>
      <dgm:t>
        <a:bodyPr/>
        <a:lstStyle/>
        <a:p>
          <a:pPr>
            <a:lnSpc>
              <a:spcPct val="100000"/>
            </a:lnSpc>
          </a:pPr>
          <a:endParaRPr lang="en-US"/>
        </a:p>
      </dgm:t>
    </dgm:pt>
    <dgm:pt modelId="{13C63D95-3118-44E1-B23F-9DD39E7E39B5}">
      <dgm:prSet/>
      <dgm:spPr/>
      <dgm:t>
        <a:bodyPr/>
        <a:lstStyle/>
        <a:p>
          <a:pPr>
            <a:lnSpc>
              <a:spcPct val="100000"/>
            </a:lnSpc>
          </a:pPr>
          <a:r>
            <a:rPr lang="en-US" dirty="0"/>
            <a:t>Predicted Winner: Mumbai Indians.</a:t>
          </a:r>
        </a:p>
      </dgm:t>
    </dgm:pt>
    <dgm:pt modelId="{03BBE1AC-5681-4139-A8D8-3134B5660CFD}" type="parTrans" cxnId="{6E6AF69F-B5B5-422B-92C9-B22CB5B0B5AD}">
      <dgm:prSet/>
      <dgm:spPr/>
      <dgm:t>
        <a:bodyPr/>
        <a:lstStyle/>
        <a:p>
          <a:endParaRPr lang="en-US"/>
        </a:p>
      </dgm:t>
    </dgm:pt>
    <dgm:pt modelId="{D7725FC8-803E-4B52-817F-1A0EE710F7BC}" type="sibTrans" cxnId="{6E6AF69F-B5B5-422B-92C9-B22CB5B0B5AD}">
      <dgm:prSet/>
      <dgm:spPr/>
      <dgm:t>
        <a:bodyPr/>
        <a:lstStyle/>
        <a:p>
          <a:pPr>
            <a:lnSpc>
              <a:spcPct val="100000"/>
            </a:lnSpc>
          </a:pPr>
          <a:endParaRPr lang="en-US"/>
        </a:p>
      </dgm:t>
    </dgm:pt>
    <dgm:pt modelId="{6E93F4A2-D406-4858-A1E9-354CD859B406}">
      <dgm:prSet/>
      <dgm:spPr/>
      <dgm:t>
        <a:bodyPr/>
        <a:lstStyle/>
        <a:p>
          <a:pPr>
            <a:lnSpc>
              <a:spcPct val="100000"/>
            </a:lnSpc>
          </a:pPr>
          <a:r>
            <a:rPr lang="en-US" dirty="0"/>
            <a:t>Why? It had the highest points and probability in our data.</a:t>
          </a:r>
        </a:p>
      </dgm:t>
    </dgm:pt>
    <dgm:pt modelId="{D80FF9C6-AAB7-4982-9EEB-4448CAABFE6F}" type="parTrans" cxnId="{58B407E1-1EF1-475D-A320-7BDBDDC11C0C}">
      <dgm:prSet/>
      <dgm:spPr/>
      <dgm:t>
        <a:bodyPr/>
        <a:lstStyle/>
        <a:p>
          <a:endParaRPr lang="en-US"/>
        </a:p>
      </dgm:t>
    </dgm:pt>
    <dgm:pt modelId="{2D8D58E4-47E0-4A67-A8E1-E0E3CA548347}" type="sibTrans" cxnId="{58B407E1-1EF1-475D-A320-7BDBDDC11C0C}">
      <dgm:prSet/>
      <dgm:spPr/>
      <dgm:t>
        <a:bodyPr/>
        <a:lstStyle/>
        <a:p>
          <a:pPr>
            <a:lnSpc>
              <a:spcPct val="100000"/>
            </a:lnSpc>
          </a:pPr>
          <a:endParaRPr lang="en-US"/>
        </a:p>
      </dgm:t>
    </dgm:pt>
    <dgm:pt modelId="{E864C54F-D20F-487B-BB65-EEE4780EF08E}">
      <dgm:prSet/>
      <dgm:spPr/>
      <dgm:t>
        <a:bodyPr/>
        <a:lstStyle/>
        <a:p>
          <a:pPr>
            <a:lnSpc>
              <a:spcPct val="100000"/>
            </a:lnSpc>
          </a:pPr>
          <a:r>
            <a:rPr lang="en-US"/>
            <a:t>Our program says this team won IPL 2020—let’s see if it’s right!</a:t>
          </a:r>
        </a:p>
      </dgm:t>
    </dgm:pt>
    <dgm:pt modelId="{44DBCA2E-A135-486E-98B7-E10E6B4DA5E4}" type="parTrans" cxnId="{6B9E1813-DC14-4E1C-9BC6-EBF7D1742A30}">
      <dgm:prSet/>
      <dgm:spPr/>
      <dgm:t>
        <a:bodyPr/>
        <a:lstStyle/>
        <a:p>
          <a:endParaRPr lang="en-US"/>
        </a:p>
      </dgm:t>
    </dgm:pt>
    <dgm:pt modelId="{E045F4D5-9849-44E9-A3C4-BACBD6EC6D44}" type="sibTrans" cxnId="{6B9E1813-DC14-4E1C-9BC6-EBF7D1742A30}">
      <dgm:prSet/>
      <dgm:spPr/>
      <dgm:t>
        <a:bodyPr/>
        <a:lstStyle/>
        <a:p>
          <a:endParaRPr lang="en-US"/>
        </a:p>
      </dgm:t>
    </dgm:pt>
    <dgm:pt modelId="{E9D4DE65-6E8D-4B43-A71A-74B31E9F4BA6}" type="pres">
      <dgm:prSet presAssocID="{345DA340-9EDD-472A-B283-0C199D945193}" presName="root" presStyleCnt="0">
        <dgm:presLayoutVars>
          <dgm:dir/>
          <dgm:resizeHandles val="exact"/>
        </dgm:presLayoutVars>
      </dgm:prSet>
      <dgm:spPr/>
    </dgm:pt>
    <dgm:pt modelId="{C6DD34B9-B652-4A4D-9F5F-FD1FCFBCFC74}" type="pres">
      <dgm:prSet presAssocID="{345DA340-9EDD-472A-B283-0C199D945193}" presName="container" presStyleCnt="0">
        <dgm:presLayoutVars>
          <dgm:dir/>
          <dgm:resizeHandles val="exact"/>
        </dgm:presLayoutVars>
      </dgm:prSet>
      <dgm:spPr/>
    </dgm:pt>
    <dgm:pt modelId="{37C1FAAC-1A34-40A5-AAB6-63C37EC7F229}" type="pres">
      <dgm:prSet presAssocID="{8DBC112D-7F5C-454C-BEBB-716C4B1395FC}" presName="compNode" presStyleCnt="0"/>
      <dgm:spPr/>
    </dgm:pt>
    <dgm:pt modelId="{1D7114DC-9B3B-4283-A860-1E250670998E}" type="pres">
      <dgm:prSet presAssocID="{8DBC112D-7F5C-454C-BEBB-716C4B1395FC}" presName="iconBgRect" presStyleLbl="bgShp" presStyleIdx="0" presStyleCnt="4"/>
      <dgm:spPr/>
    </dgm:pt>
    <dgm:pt modelId="{D8B7DE5E-30FA-4F40-B31C-8200F4FAA6D6}" type="pres">
      <dgm:prSet presAssocID="{8DBC112D-7F5C-454C-BEBB-716C4B1395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ext>
      </dgm:extLst>
    </dgm:pt>
    <dgm:pt modelId="{D078985F-B23D-41A5-B0B7-630CB89BC691}" type="pres">
      <dgm:prSet presAssocID="{8DBC112D-7F5C-454C-BEBB-716C4B1395FC}" presName="spaceRect" presStyleCnt="0"/>
      <dgm:spPr/>
    </dgm:pt>
    <dgm:pt modelId="{817269A1-9251-4454-A345-4A183FFC64AF}" type="pres">
      <dgm:prSet presAssocID="{8DBC112D-7F5C-454C-BEBB-716C4B1395FC}" presName="textRect" presStyleLbl="revTx" presStyleIdx="0" presStyleCnt="4">
        <dgm:presLayoutVars>
          <dgm:chMax val="1"/>
          <dgm:chPref val="1"/>
        </dgm:presLayoutVars>
      </dgm:prSet>
      <dgm:spPr/>
    </dgm:pt>
    <dgm:pt modelId="{8F445EE1-86F6-4E5A-A42D-1344C162BF25}" type="pres">
      <dgm:prSet presAssocID="{EDCCA7BE-29A4-4D76-B214-300922146503}" presName="sibTrans" presStyleLbl="sibTrans2D1" presStyleIdx="0" presStyleCnt="0"/>
      <dgm:spPr/>
    </dgm:pt>
    <dgm:pt modelId="{106B1338-9E90-47EA-A9DB-5F31FCC63FEB}" type="pres">
      <dgm:prSet presAssocID="{13C63D95-3118-44E1-B23F-9DD39E7E39B5}" presName="compNode" presStyleCnt="0"/>
      <dgm:spPr/>
    </dgm:pt>
    <dgm:pt modelId="{7EE49566-AB4D-43CB-8898-50B78BDEB020}" type="pres">
      <dgm:prSet presAssocID="{13C63D95-3118-44E1-B23F-9DD39E7E39B5}" presName="iconBgRect" presStyleLbl="bgShp" presStyleIdx="1" presStyleCnt="4"/>
      <dgm:spPr/>
    </dgm:pt>
    <dgm:pt modelId="{7DB8B4EC-E5DE-4684-BCFF-9D3E90E249A1}" type="pres">
      <dgm:prSet presAssocID="{13C63D95-3118-44E1-B23F-9DD39E7E39B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ophy"/>
        </a:ext>
      </dgm:extLst>
    </dgm:pt>
    <dgm:pt modelId="{6EA71069-8DC3-4607-8A9E-61711CE47DA4}" type="pres">
      <dgm:prSet presAssocID="{13C63D95-3118-44E1-B23F-9DD39E7E39B5}" presName="spaceRect" presStyleCnt="0"/>
      <dgm:spPr/>
    </dgm:pt>
    <dgm:pt modelId="{FE76B73C-90B1-4CEC-A4C8-E5F20A61A4EB}" type="pres">
      <dgm:prSet presAssocID="{13C63D95-3118-44E1-B23F-9DD39E7E39B5}" presName="textRect" presStyleLbl="revTx" presStyleIdx="1" presStyleCnt="4">
        <dgm:presLayoutVars>
          <dgm:chMax val="1"/>
          <dgm:chPref val="1"/>
        </dgm:presLayoutVars>
      </dgm:prSet>
      <dgm:spPr/>
    </dgm:pt>
    <dgm:pt modelId="{0478E49E-351F-4D0B-8773-0AC662B4F7F9}" type="pres">
      <dgm:prSet presAssocID="{D7725FC8-803E-4B52-817F-1A0EE710F7BC}" presName="sibTrans" presStyleLbl="sibTrans2D1" presStyleIdx="0" presStyleCnt="0"/>
      <dgm:spPr/>
    </dgm:pt>
    <dgm:pt modelId="{748DC5B7-26C2-465B-89FB-EB37FEDCB5A2}" type="pres">
      <dgm:prSet presAssocID="{6E93F4A2-D406-4858-A1E9-354CD859B406}" presName="compNode" presStyleCnt="0"/>
      <dgm:spPr/>
    </dgm:pt>
    <dgm:pt modelId="{7D5470B0-F546-4A96-9238-9CD8E9C3274C}" type="pres">
      <dgm:prSet presAssocID="{6E93F4A2-D406-4858-A1E9-354CD859B406}" presName="iconBgRect" presStyleLbl="bgShp" presStyleIdx="2" presStyleCnt="4"/>
      <dgm:spPr/>
    </dgm:pt>
    <dgm:pt modelId="{D244133F-0B8C-4E87-9F97-FAAB667F07DD}" type="pres">
      <dgm:prSet presAssocID="{6E93F4A2-D406-4858-A1E9-354CD859B4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D0F5C15F-0669-4C59-8845-D56D548C18AB}" type="pres">
      <dgm:prSet presAssocID="{6E93F4A2-D406-4858-A1E9-354CD859B406}" presName="spaceRect" presStyleCnt="0"/>
      <dgm:spPr/>
    </dgm:pt>
    <dgm:pt modelId="{44CCF454-4DE3-4828-A8BD-DFB4168DDD29}" type="pres">
      <dgm:prSet presAssocID="{6E93F4A2-D406-4858-A1E9-354CD859B406}" presName="textRect" presStyleLbl="revTx" presStyleIdx="2" presStyleCnt="4">
        <dgm:presLayoutVars>
          <dgm:chMax val="1"/>
          <dgm:chPref val="1"/>
        </dgm:presLayoutVars>
      </dgm:prSet>
      <dgm:spPr/>
    </dgm:pt>
    <dgm:pt modelId="{0FD19D68-01AE-4470-8E1A-B70AB9C35BD3}" type="pres">
      <dgm:prSet presAssocID="{2D8D58E4-47E0-4A67-A8E1-E0E3CA548347}" presName="sibTrans" presStyleLbl="sibTrans2D1" presStyleIdx="0" presStyleCnt="0"/>
      <dgm:spPr/>
    </dgm:pt>
    <dgm:pt modelId="{713E2C5D-E5CF-4262-9DBF-79FB73780470}" type="pres">
      <dgm:prSet presAssocID="{E864C54F-D20F-487B-BB65-EEE4780EF08E}" presName="compNode" presStyleCnt="0"/>
      <dgm:spPr/>
    </dgm:pt>
    <dgm:pt modelId="{840D51EE-9413-480F-8D1D-9E0ED5752FB1}" type="pres">
      <dgm:prSet presAssocID="{E864C54F-D20F-487B-BB65-EEE4780EF08E}" presName="iconBgRect" presStyleLbl="bgShp" presStyleIdx="3" presStyleCnt="4"/>
      <dgm:spPr/>
    </dgm:pt>
    <dgm:pt modelId="{4C74077B-BA07-4CB3-BC39-CDD62F2E5461}" type="pres">
      <dgm:prSet presAssocID="{E864C54F-D20F-487B-BB65-EEE4780EF08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andshake"/>
        </a:ext>
      </dgm:extLst>
    </dgm:pt>
    <dgm:pt modelId="{C4F5C5A5-8CD4-484F-B4E0-1529824B2250}" type="pres">
      <dgm:prSet presAssocID="{E864C54F-D20F-487B-BB65-EEE4780EF08E}" presName="spaceRect" presStyleCnt="0"/>
      <dgm:spPr/>
    </dgm:pt>
    <dgm:pt modelId="{608A75DD-7562-47DD-AEA3-93BAB4B740B2}" type="pres">
      <dgm:prSet presAssocID="{E864C54F-D20F-487B-BB65-EEE4780EF08E}" presName="textRect" presStyleLbl="revTx" presStyleIdx="3" presStyleCnt="4">
        <dgm:presLayoutVars>
          <dgm:chMax val="1"/>
          <dgm:chPref val="1"/>
        </dgm:presLayoutVars>
      </dgm:prSet>
      <dgm:spPr/>
    </dgm:pt>
  </dgm:ptLst>
  <dgm:cxnLst>
    <dgm:cxn modelId="{6B9E1813-DC14-4E1C-9BC6-EBF7D1742A30}" srcId="{345DA340-9EDD-472A-B283-0C199D945193}" destId="{E864C54F-D20F-487B-BB65-EEE4780EF08E}" srcOrd="3" destOrd="0" parTransId="{44DBCA2E-A135-486E-98B7-E10E6B4DA5E4}" sibTransId="{E045F4D5-9849-44E9-A3C4-BACBD6EC6D44}"/>
    <dgm:cxn modelId="{8FE7D81C-956E-4BC1-9476-EC4AF1B995CD}" type="presOf" srcId="{6E93F4A2-D406-4858-A1E9-354CD859B406}" destId="{44CCF454-4DE3-4828-A8BD-DFB4168DDD29}" srcOrd="0" destOrd="0" presId="urn:microsoft.com/office/officeart/2018/2/layout/IconCircleList"/>
    <dgm:cxn modelId="{7EDE9120-7D8D-4E9C-B14B-9FA797522DCC}" type="presOf" srcId="{2D8D58E4-47E0-4A67-A8E1-E0E3CA548347}" destId="{0FD19D68-01AE-4470-8E1A-B70AB9C35BD3}" srcOrd="0" destOrd="0" presId="urn:microsoft.com/office/officeart/2018/2/layout/IconCircleList"/>
    <dgm:cxn modelId="{F22F5522-3C3A-47F8-B825-4E190324505A}" type="presOf" srcId="{E864C54F-D20F-487B-BB65-EEE4780EF08E}" destId="{608A75DD-7562-47DD-AEA3-93BAB4B740B2}" srcOrd="0" destOrd="0" presId="urn:microsoft.com/office/officeart/2018/2/layout/IconCircleList"/>
    <dgm:cxn modelId="{EE35BF6A-869A-49ED-B55C-DA19534D4F90}" type="presOf" srcId="{EDCCA7BE-29A4-4D76-B214-300922146503}" destId="{8F445EE1-86F6-4E5A-A42D-1344C162BF25}" srcOrd="0" destOrd="0" presId="urn:microsoft.com/office/officeart/2018/2/layout/IconCircleList"/>
    <dgm:cxn modelId="{1FCAF659-A3CF-4715-AE57-004B2FE7066E}" type="presOf" srcId="{8DBC112D-7F5C-454C-BEBB-716C4B1395FC}" destId="{817269A1-9251-4454-A345-4A183FFC64AF}" srcOrd="0" destOrd="0" presId="urn:microsoft.com/office/officeart/2018/2/layout/IconCircleList"/>
    <dgm:cxn modelId="{6E6AF69F-B5B5-422B-92C9-B22CB5B0B5AD}" srcId="{345DA340-9EDD-472A-B283-0C199D945193}" destId="{13C63D95-3118-44E1-B23F-9DD39E7E39B5}" srcOrd="1" destOrd="0" parTransId="{03BBE1AC-5681-4139-A8D8-3134B5660CFD}" sibTransId="{D7725FC8-803E-4B52-817F-1A0EE710F7BC}"/>
    <dgm:cxn modelId="{58B407E1-1EF1-475D-A320-7BDBDDC11C0C}" srcId="{345DA340-9EDD-472A-B283-0C199D945193}" destId="{6E93F4A2-D406-4858-A1E9-354CD859B406}" srcOrd="2" destOrd="0" parTransId="{D80FF9C6-AAB7-4982-9EEB-4448CAABFE6F}" sibTransId="{2D8D58E4-47E0-4A67-A8E1-E0E3CA548347}"/>
    <dgm:cxn modelId="{73B02CE4-306F-441D-9CB7-1E78F269346E}" srcId="{345DA340-9EDD-472A-B283-0C199D945193}" destId="{8DBC112D-7F5C-454C-BEBB-716C4B1395FC}" srcOrd="0" destOrd="0" parTransId="{7FB54CAB-2771-46B7-92EB-15ADBD5E7247}" sibTransId="{EDCCA7BE-29A4-4D76-B214-300922146503}"/>
    <dgm:cxn modelId="{DE74A7EF-3FE5-4641-9FAC-F201CE034782}" type="presOf" srcId="{345DA340-9EDD-472A-B283-0C199D945193}" destId="{E9D4DE65-6E8D-4B43-A71A-74B31E9F4BA6}" srcOrd="0" destOrd="0" presId="urn:microsoft.com/office/officeart/2018/2/layout/IconCircleList"/>
    <dgm:cxn modelId="{FB0303F6-1463-4FEA-8945-5CC0A47C29C7}" type="presOf" srcId="{13C63D95-3118-44E1-B23F-9DD39E7E39B5}" destId="{FE76B73C-90B1-4CEC-A4C8-E5F20A61A4EB}" srcOrd="0" destOrd="0" presId="urn:microsoft.com/office/officeart/2018/2/layout/IconCircleList"/>
    <dgm:cxn modelId="{CF8A55FF-8D81-44B5-AFE2-FC051825F8B5}" type="presOf" srcId="{D7725FC8-803E-4B52-817F-1A0EE710F7BC}" destId="{0478E49E-351F-4D0B-8773-0AC662B4F7F9}" srcOrd="0" destOrd="0" presId="urn:microsoft.com/office/officeart/2018/2/layout/IconCircleList"/>
    <dgm:cxn modelId="{274FB755-1F76-40A6-A8B1-DE2471497ABD}" type="presParOf" srcId="{E9D4DE65-6E8D-4B43-A71A-74B31E9F4BA6}" destId="{C6DD34B9-B652-4A4D-9F5F-FD1FCFBCFC74}" srcOrd="0" destOrd="0" presId="urn:microsoft.com/office/officeart/2018/2/layout/IconCircleList"/>
    <dgm:cxn modelId="{8F3D2E24-4A10-42DC-99B9-AD052C26C806}" type="presParOf" srcId="{C6DD34B9-B652-4A4D-9F5F-FD1FCFBCFC74}" destId="{37C1FAAC-1A34-40A5-AAB6-63C37EC7F229}" srcOrd="0" destOrd="0" presId="urn:microsoft.com/office/officeart/2018/2/layout/IconCircleList"/>
    <dgm:cxn modelId="{5AA6C161-1D52-4374-85E7-56BCE36E1677}" type="presParOf" srcId="{37C1FAAC-1A34-40A5-AAB6-63C37EC7F229}" destId="{1D7114DC-9B3B-4283-A860-1E250670998E}" srcOrd="0" destOrd="0" presId="urn:microsoft.com/office/officeart/2018/2/layout/IconCircleList"/>
    <dgm:cxn modelId="{34A3647F-9795-4928-855C-1E5CD883E02A}" type="presParOf" srcId="{37C1FAAC-1A34-40A5-AAB6-63C37EC7F229}" destId="{D8B7DE5E-30FA-4F40-B31C-8200F4FAA6D6}" srcOrd="1" destOrd="0" presId="urn:microsoft.com/office/officeart/2018/2/layout/IconCircleList"/>
    <dgm:cxn modelId="{6313B3CF-8F0D-43E7-967E-1A174D22A5B4}" type="presParOf" srcId="{37C1FAAC-1A34-40A5-AAB6-63C37EC7F229}" destId="{D078985F-B23D-41A5-B0B7-630CB89BC691}" srcOrd="2" destOrd="0" presId="urn:microsoft.com/office/officeart/2018/2/layout/IconCircleList"/>
    <dgm:cxn modelId="{514225D3-C692-4855-8890-811D9D9000D7}" type="presParOf" srcId="{37C1FAAC-1A34-40A5-AAB6-63C37EC7F229}" destId="{817269A1-9251-4454-A345-4A183FFC64AF}" srcOrd="3" destOrd="0" presId="urn:microsoft.com/office/officeart/2018/2/layout/IconCircleList"/>
    <dgm:cxn modelId="{BB12AEF3-C240-4142-92E1-411A62F8C63E}" type="presParOf" srcId="{C6DD34B9-B652-4A4D-9F5F-FD1FCFBCFC74}" destId="{8F445EE1-86F6-4E5A-A42D-1344C162BF25}" srcOrd="1" destOrd="0" presId="urn:microsoft.com/office/officeart/2018/2/layout/IconCircleList"/>
    <dgm:cxn modelId="{A3C89314-BEBE-4812-9CCD-3ED567E95782}" type="presParOf" srcId="{C6DD34B9-B652-4A4D-9F5F-FD1FCFBCFC74}" destId="{106B1338-9E90-47EA-A9DB-5F31FCC63FEB}" srcOrd="2" destOrd="0" presId="urn:microsoft.com/office/officeart/2018/2/layout/IconCircleList"/>
    <dgm:cxn modelId="{289E028D-2207-40BD-A1EF-DCEADB08E1DE}" type="presParOf" srcId="{106B1338-9E90-47EA-A9DB-5F31FCC63FEB}" destId="{7EE49566-AB4D-43CB-8898-50B78BDEB020}" srcOrd="0" destOrd="0" presId="urn:microsoft.com/office/officeart/2018/2/layout/IconCircleList"/>
    <dgm:cxn modelId="{84DD19CD-8553-48CA-83A9-0A69C021718E}" type="presParOf" srcId="{106B1338-9E90-47EA-A9DB-5F31FCC63FEB}" destId="{7DB8B4EC-E5DE-4684-BCFF-9D3E90E249A1}" srcOrd="1" destOrd="0" presId="urn:microsoft.com/office/officeart/2018/2/layout/IconCircleList"/>
    <dgm:cxn modelId="{C442A4A0-F785-4358-B10E-CF98622711D0}" type="presParOf" srcId="{106B1338-9E90-47EA-A9DB-5F31FCC63FEB}" destId="{6EA71069-8DC3-4607-8A9E-61711CE47DA4}" srcOrd="2" destOrd="0" presId="urn:microsoft.com/office/officeart/2018/2/layout/IconCircleList"/>
    <dgm:cxn modelId="{BAF8CF12-2D1B-4E0A-AD86-4536BA087CCF}" type="presParOf" srcId="{106B1338-9E90-47EA-A9DB-5F31FCC63FEB}" destId="{FE76B73C-90B1-4CEC-A4C8-E5F20A61A4EB}" srcOrd="3" destOrd="0" presId="urn:microsoft.com/office/officeart/2018/2/layout/IconCircleList"/>
    <dgm:cxn modelId="{9126E669-0874-4F21-A9A3-C58910DECF0E}" type="presParOf" srcId="{C6DD34B9-B652-4A4D-9F5F-FD1FCFBCFC74}" destId="{0478E49E-351F-4D0B-8773-0AC662B4F7F9}" srcOrd="3" destOrd="0" presId="urn:microsoft.com/office/officeart/2018/2/layout/IconCircleList"/>
    <dgm:cxn modelId="{75D7E401-D565-4456-94BF-C34A28DC553E}" type="presParOf" srcId="{C6DD34B9-B652-4A4D-9F5F-FD1FCFBCFC74}" destId="{748DC5B7-26C2-465B-89FB-EB37FEDCB5A2}" srcOrd="4" destOrd="0" presId="urn:microsoft.com/office/officeart/2018/2/layout/IconCircleList"/>
    <dgm:cxn modelId="{FCF82D3E-F12F-4395-8DF3-522FFE3B163D}" type="presParOf" srcId="{748DC5B7-26C2-465B-89FB-EB37FEDCB5A2}" destId="{7D5470B0-F546-4A96-9238-9CD8E9C3274C}" srcOrd="0" destOrd="0" presId="urn:microsoft.com/office/officeart/2018/2/layout/IconCircleList"/>
    <dgm:cxn modelId="{00BA2000-C14F-4D07-A159-BB26AEB2CA59}" type="presParOf" srcId="{748DC5B7-26C2-465B-89FB-EB37FEDCB5A2}" destId="{D244133F-0B8C-4E87-9F97-FAAB667F07DD}" srcOrd="1" destOrd="0" presId="urn:microsoft.com/office/officeart/2018/2/layout/IconCircleList"/>
    <dgm:cxn modelId="{D3900F8C-8DC4-4958-9BA6-490D9DADF49F}" type="presParOf" srcId="{748DC5B7-26C2-465B-89FB-EB37FEDCB5A2}" destId="{D0F5C15F-0669-4C59-8845-D56D548C18AB}" srcOrd="2" destOrd="0" presId="urn:microsoft.com/office/officeart/2018/2/layout/IconCircleList"/>
    <dgm:cxn modelId="{A72A6462-496D-41BD-9A38-E408A6387596}" type="presParOf" srcId="{748DC5B7-26C2-465B-89FB-EB37FEDCB5A2}" destId="{44CCF454-4DE3-4828-A8BD-DFB4168DDD29}" srcOrd="3" destOrd="0" presId="urn:microsoft.com/office/officeart/2018/2/layout/IconCircleList"/>
    <dgm:cxn modelId="{7F8EF4B5-B785-477E-B674-DB139A6DF1F5}" type="presParOf" srcId="{C6DD34B9-B652-4A4D-9F5F-FD1FCFBCFC74}" destId="{0FD19D68-01AE-4470-8E1A-B70AB9C35BD3}" srcOrd="5" destOrd="0" presId="urn:microsoft.com/office/officeart/2018/2/layout/IconCircleList"/>
    <dgm:cxn modelId="{AC493BCA-EEE2-4FB9-AC51-BE582BA31A84}" type="presParOf" srcId="{C6DD34B9-B652-4A4D-9F5F-FD1FCFBCFC74}" destId="{713E2C5D-E5CF-4262-9DBF-79FB73780470}" srcOrd="6" destOrd="0" presId="urn:microsoft.com/office/officeart/2018/2/layout/IconCircleList"/>
    <dgm:cxn modelId="{59CE42B8-ED90-4ADF-9A66-8C0B566A3416}" type="presParOf" srcId="{713E2C5D-E5CF-4262-9DBF-79FB73780470}" destId="{840D51EE-9413-480F-8D1D-9E0ED5752FB1}" srcOrd="0" destOrd="0" presId="urn:microsoft.com/office/officeart/2018/2/layout/IconCircleList"/>
    <dgm:cxn modelId="{23C99812-EBAA-41BD-B864-B301D25DE2E5}" type="presParOf" srcId="{713E2C5D-E5CF-4262-9DBF-79FB73780470}" destId="{4C74077B-BA07-4CB3-BC39-CDD62F2E5461}" srcOrd="1" destOrd="0" presId="urn:microsoft.com/office/officeart/2018/2/layout/IconCircleList"/>
    <dgm:cxn modelId="{D5F32E81-3C4A-4804-87EA-769F22606A52}" type="presParOf" srcId="{713E2C5D-E5CF-4262-9DBF-79FB73780470}" destId="{C4F5C5A5-8CD4-484F-B4E0-1529824B2250}" srcOrd="2" destOrd="0" presId="urn:microsoft.com/office/officeart/2018/2/layout/IconCircleList"/>
    <dgm:cxn modelId="{38581540-D5B2-4FA1-9A1B-9A2F7D145005}" type="presParOf" srcId="{713E2C5D-E5CF-4262-9DBF-79FB73780470}" destId="{608A75DD-7562-47DD-AEA3-93BAB4B740B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FBDC42-D9F2-4EBD-BABC-575426F66711}"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D796A318-F872-4F89-B455-14B11F53BF9A}">
      <dgm:prSet/>
      <dgm:spPr/>
      <dgm:t>
        <a:bodyPr/>
        <a:lstStyle/>
        <a:p>
          <a:pPr>
            <a:lnSpc>
              <a:spcPct val="100000"/>
            </a:lnSpc>
          </a:pPr>
          <a:r>
            <a:rPr lang="en-US"/>
            <a:t>We explored IPL 2020 with data and charts!</a:t>
          </a:r>
        </a:p>
      </dgm:t>
    </dgm:pt>
    <dgm:pt modelId="{4C9C70BC-FD2A-4DFF-84C1-7A7C915AA322}" type="parTrans" cxnId="{65370C1E-D31E-4C98-9730-A02D102494A7}">
      <dgm:prSet/>
      <dgm:spPr/>
      <dgm:t>
        <a:bodyPr/>
        <a:lstStyle/>
        <a:p>
          <a:endParaRPr lang="en-US"/>
        </a:p>
      </dgm:t>
    </dgm:pt>
    <dgm:pt modelId="{20A1E0F2-3147-49BB-9D8F-695EEAFBB617}" type="sibTrans" cxnId="{65370C1E-D31E-4C98-9730-A02D102494A7}">
      <dgm:prSet/>
      <dgm:spPr/>
      <dgm:t>
        <a:bodyPr/>
        <a:lstStyle/>
        <a:p>
          <a:endParaRPr lang="en-US"/>
        </a:p>
      </dgm:t>
    </dgm:pt>
    <dgm:pt modelId="{58656924-C4BB-46AA-B8AB-8C9F7ADC5CBE}">
      <dgm:prSet/>
      <dgm:spPr/>
      <dgm:t>
        <a:bodyPr/>
        <a:lstStyle/>
        <a:p>
          <a:pPr>
            <a:lnSpc>
              <a:spcPct val="100000"/>
            </a:lnSpc>
          </a:pPr>
          <a:r>
            <a:rPr lang="en-US"/>
            <a:t>Saw team points, fan vibes, top players, expert views, and predicted a winner.</a:t>
          </a:r>
        </a:p>
      </dgm:t>
    </dgm:pt>
    <dgm:pt modelId="{0BE307BF-D6DE-41D4-A6B2-4B85CA748628}" type="parTrans" cxnId="{5A45D4C5-937B-4A93-B37D-14A851AE0824}">
      <dgm:prSet/>
      <dgm:spPr/>
      <dgm:t>
        <a:bodyPr/>
        <a:lstStyle/>
        <a:p>
          <a:endParaRPr lang="en-US"/>
        </a:p>
      </dgm:t>
    </dgm:pt>
    <dgm:pt modelId="{D9DDCC2B-2ADC-4459-A05B-2029DB431EF5}" type="sibTrans" cxnId="{5A45D4C5-937B-4A93-B37D-14A851AE0824}">
      <dgm:prSet/>
      <dgm:spPr/>
      <dgm:t>
        <a:bodyPr/>
        <a:lstStyle/>
        <a:p>
          <a:endParaRPr lang="en-US"/>
        </a:p>
      </dgm:t>
    </dgm:pt>
    <dgm:pt modelId="{485FFC92-EA30-42D4-A651-776DB61A7BE8}">
      <dgm:prSet/>
      <dgm:spPr/>
      <dgm:t>
        <a:bodyPr/>
        <a:lstStyle/>
        <a:p>
          <a:pPr>
            <a:lnSpc>
              <a:spcPct val="100000"/>
            </a:lnSpc>
          </a:pPr>
          <a:r>
            <a:rPr lang="en-US"/>
            <a:t>Data can tell fun stories—cricket is more than just a game!</a:t>
          </a:r>
        </a:p>
      </dgm:t>
    </dgm:pt>
    <dgm:pt modelId="{B7567DB0-D1EB-4599-A536-A5ACC1692DAB}" type="parTrans" cxnId="{D70F0282-AC4F-4475-968F-E504870E6BEB}">
      <dgm:prSet/>
      <dgm:spPr/>
      <dgm:t>
        <a:bodyPr/>
        <a:lstStyle/>
        <a:p>
          <a:endParaRPr lang="en-US"/>
        </a:p>
      </dgm:t>
    </dgm:pt>
    <dgm:pt modelId="{1A9B299A-B234-46CE-AE84-B5F3A4560960}" type="sibTrans" cxnId="{D70F0282-AC4F-4475-968F-E504870E6BEB}">
      <dgm:prSet/>
      <dgm:spPr/>
      <dgm:t>
        <a:bodyPr/>
        <a:lstStyle/>
        <a:p>
          <a:endParaRPr lang="en-US"/>
        </a:p>
      </dgm:t>
    </dgm:pt>
    <dgm:pt modelId="{3AE67D48-1F69-4573-8297-90BD41705FBC}">
      <dgm:prSet/>
      <dgm:spPr/>
      <dgm:t>
        <a:bodyPr/>
        <a:lstStyle/>
        <a:p>
          <a:pPr>
            <a:lnSpc>
              <a:spcPct val="100000"/>
            </a:lnSpc>
          </a:pPr>
          <a:r>
            <a:rPr lang="en-US"/>
            <a:t>Questions? Let’s chat!</a:t>
          </a:r>
        </a:p>
      </dgm:t>
    </dgm:pt>
    <dgm:pt modelId="{5B86C5AC-E450-45E0-94A3-AFACB1C87729}" type="parTrans" cxnId="{FE2F0F94-BAD5-42C6-A90A-1B63A0C31C9D}">
      <dgm:prSet/>
      <dgm:spPr/>
      <dgm:t>
        <a:bodyPr/>
        <a:lstStyle/>
        <a:p>
          <a:endParaRPr lang="en-US"/>
        </a:p>
      </dgm:t>
    </dgm:pt>
    <dgm:pt modelId="{378F8853-7C5F-42B9-A1F9-E1964F3BD66D}" type="sibTrans" cxnId="{FE2F0F94-BAD5-42C6-A90A-1B63A0C31C9D}">
      <dgm:prSet/>
      <dgm:spPr/>
      <dgm:t>
        <a:bodyPr/>
        <a:lstStyle/>
        <a:p>
          <a:endParaRPr lang="en-US"/>
        </a:p>
      </dgm:t>
    </dgm:pt>
    <dgm:pt modelId="{C87CCA27-6D20-4424-8988-075D868D6308}" type="pres">
      <dgm:prSet presAssocID="{61FBDC42-D9F2-4EBD-BABC-575426F66711}" presName="root" presStyleCnt="0">
        <dgm:presLayoutVars>
          <dgm:dir/>
          <dgm:resizeHandles val="exact"/>
        </dgm:presLayoutVars>
      </dgm:prSet>
      <dgm:spPr/>
    </dgm:pt>
    <dgm:pt modelId="{F003A757-EA69-4352-8E5C-FFC5823B5F9E}" type="pres">
      <dgm:prSet presAssocID="{D796A318-F872-4F89-B455-14B11F53BF9A}" presName="compNode" presStyleCnt="0"/>
      <dgm:spPr/>
    </dgm:pt>
    <dgm:pt modelId="{6A366F1D-84E3-4268-860A-3952FF9F71CF}" type="pres">
      <dgm:prSet presAssocID="{D796A318-F872-4F89-B455-14B11F53BF9A}" presName="bgRect" presStyleLbl="bgShp" presStyleIdx="0" presStyleCnt="4"/>
      <dgm:spPr/>
    </dgm:pt>
    <dgm:pt modelId="{579731F4-1F6E-4F5A-99DB-FFF38784BE8D}" type="pres">
      <dgm:prSet presAssocID="{D796A318-F872-4F89-B455-14B11F53BF9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e chart"/>
        </a:ext>
      </dgm:extLst>
    </dgm:pt>
    <dgm:pt modelId="{F1850C48-9BC8-4DCC-90ED-CCFBD08AD8BA}" type="pres">
      <dgm:prSet presAssocID="{D796A318-F872-4F89-B455-14B11F53BF9A}" presName="spaceRect" presStyleCnt="0"/>
      <dgm:spPr/>
    </dgm:pt>
    <dgm:pt modelId="{78A2DCF0-746F-4A37-8DB4-DC2C1622AA19}" type="pres">
      <dgm:prSet presAssocID="{D796A318-F872-4F89-B455-14B11F53BF9A}" presName="parTx" presStyleLbl="revTx" presStyleIdx="0" presStyleCnt="4">
        <dgm:presLayoutVars>
          <dgm:chMax val="0"/>
          <dgm:chPref val="0"/>
        </dgm:presLayoutVars>
      </dgm:prSet>
      <dgm:spPr/>
    </dgm:pt>
    <dgm:pt modelId="{0FED90E1-76A4-4693-881F-B2FDD656704C}" type="pres">
      <dgm:prSet presAssocID="{20A1E0F2-3147-49BB-9D8F-695EEAFBB617}" presName="sibTrans" presStyleCnt="0"/>
      <dgm:spPr/>
    </dgm:pt>
    <dgm:pt modelId="{101E9508-CE8F-4249-A20F-4A7EF3E0A3B6}" type="pres">
      <dgm:prSet presAssocID="{58656924-C4BB-46AA-B8AB-8C9F7ADC5CBE}" presName="compNode" presStyleCnt="0"/>
      <dgm:spPr/>
    </dgm:pt>
    <dgm:pt modelId="{165D1243-A40B-4846-AE67-093A3707B238}" type="pres">
      <dgm:prSet presAssocID="{58656924-C4BB-46AA-B8AB-8C9F7ADC5CBE}" presName="bgRect" presStyleLbl="bgShp" presStyleIdx="1" presStyleCnt="4"/>
      <dgm:spPr/>
    </dgm:pt>
    <dgm:pt modelId="{708B96D6-5345-44FA-B8D9-24F6B4F7850D}" type="pres">
      <dgm:prSet presAssocID="{58656924-C4BB-46AA-B8AB-8C9F7ADC5CB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ium"/>
        </a:ext>
      </dgm:extLst>
    </dgm:pt>
    <dgm:pt modelId="{27F84747-E84D-4F77-8C06-124F576BA01A}" type="pres">
      <dgm:prSet presAssocID="{58656924-C4BB-46AA-B8AB-8C9F7ADC5CBE}" presName="spaceRect" presStyleCnt="0"/>
      <dgm:spPr/>
    </dgm:pt>
    <dgm:pt modelId="{29674E36-5CFA-4A54-A3DE-E07BF8997353}" type="pres">
      <dgm:prSet presAssocID="{58656924-C4BB-46AA-B8AB-8C9F7ADC5CBE}" presName="parTx" presStyleLbl="revTx" presStyleIdx="1" presStyleCnt="4">
        <dgm:presLayoutVars>
          <dgm:chMax val="0"/>
          <dgm:chPref val="0"/>
        </dgm:presLayoutVars>
      </dgm:prSet>
      <dgm:spPr/>
    </dgm:pt>
    <dgm:pt modelId="{FD41B7C7-91A6-4D22-82E7-712C40350E31}" type="pres">
      <dgm:prSet presAssocID="{D9DDCC2B-2ADC-4459-A05B-2029DB431EF5}" presName="sibTrans" presStyleCnt="0"/>
      <dgm:spPr/>
    </dgm:pt>
    <dgm:pt modelId="{E2CE54AD-8363-45DC-87BF-697FD1084BAE}" type="pres">
      <dgm:prSet presAssocID="{485FFC92-EA30-42D4-A651-776DB61A7BE8}" presName="compNode" presStyleCnt="0"/>
      <dgm:spPr/>
    </dgm:pt>
    <dgm:pt modelId="{30E3676C-22F1-4C50-9EA7-A8E47DDAC2EC}" type="pres">
      <dgm:prSet presAssocID="{485FFC92-EA30-42D4-A651-776DB61A7BE8}" presName="bgRect" presStyleLbl="bgShp" presStyleIdx="2" presStyleCnt="4"/>
      <dgm:spPr/>
    </dgm:pt>
    <dgm:pt modelId="{9A6DB884-7403-435D-9F09-27A3A24D8584}" type="pres">
      <dgm:prSet presAssocID="{485FFC92-EA30-42D4-A651-776DB61A7B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icket bat and ball"/>
        </a:ext>
      </dgm:extLst>
    </dgm:pt>
    <dgm:pt modelId="{3B09F553-715A-42BE-A18E-AF336E02E7E6}" type="pres">
      <dgm:prSet presAssocID="{485FFC92-EA30-42D4-A651-776DB61A7BE8}" presName="spaceRect" presStyleCnt="0"/>
      <dgm:spPr/>
    </dgm:pt>
    <dgm:pt modelId="{38C7320E-B6B0-46DC-922B-E9E4F908FAFD}" type="pres">
      <dgm:prSet presAssocID="{485FFC92-EA30-42D4-A651-776DB61A7BE8}" presName="parTx" presStyleLbl="revTx" presStyleIdx="2" presStyleCnt="4">
        <dgm:presLayoutVars>
          <dgm:chMax val="0"/>
          <dgm:chPref val="0"/>
        </dgm:presLayoutVars>
      </dgm:prSet>
      <dgm:spPr/>
    </dgm:pt>
    <dgm:pt modelId="{22FB6EE4-EC57-46EE-920C-69DEE1E166F0}" type="pres">
      <dgm:prSet presAssocID="{1A9B299A-B234-46CE-AE84-B5F3A4560960}" presName="sibTrans" presStyleCnt="0"/>
      <dgm:spPr/>
    </dgm:pt>
    <dgm:pt modelId="{09AE6CCC-762A-4EBD-A869-10F85BC8D42A}" type="pres">
      <dgm:prSet presAssocID="{3AE67D48-1F69-4573-8297-90BD41705FBC}" presName="compNode" presStyleCnt="0"/>
      <dgm:spPr/>
    </dgm:pt>
    <dgm:pt modelId="{AC1FF28D-3A85-4108-8939-0B0F4EA0BCD3}" type="pres">
      <dgm:prSet presAssocID="{3AE67D48-1F69-4573-8297-90BD41705FBC}" presName="bgRect" presStyleLbl="bgShp" presStyleIdx="3" presStyleCnt="4"/>
      <dgm:spPr/>
    </dgm:pt>
    <dgm:pt modelId="{8BAE8A24-3D29-466A-96F0-F881521DCEF3}" type="pres">
      <dgm:prSet presAssocID="{3AE67D48-1F69-4573-8297-90BD41705FB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ch"/>
        </a:ext>
      </dgm:extLst>
    </dgm:pt>
    <dgm:pt modelId="{F4B95C7C-A08B-476D-92E2-54DC9EF9F715}" type="pres">
      <dgm:prSet presAssocID="{3AE67D48-1F69-4573-8297-90BD41705FBC}" presName="spaceRect" presStyleCnt="0"/>
      <dgm:spPr/>
    </dgm:pt>
    <dgm:pt modelId="{E8A72074-26B9-4D78-8311-AA7AEFB9E518}" type="pres">
      <dgm:prSet presAssocID="{3AE67D48-1F69-4573-8297-90BD41705FBC}" presName="parTx" presStyleLbl="revTx" presStyleIdx="3" presStyleCnt="4">
        <dgm:presLayoutVars>
          <dgm:chMax val="0"/>
          <dgm:chPref val="0"/>
        </dgm:presLayoutVars>
      </dgm:prSet>
      <dgm:spPr/>
    </dgm:pt>
  </dgm:ptLst>
  <dgm:cxnLst>
    <dgm:cxn modelId="{65370C1E-D31E-4C98-9730-A02D102494A7}" srcId="{61FBDC42-D9F2-4EBD-BABC-575426F66711}" destId="{D796A318-F872-4F89-B455-14B11F53BF9A}" srcOrd="0" destOrd="0" parTransId="{4C9C70BC-FD2A-4DFF-84C1-7A7C915AA322}" sibTransId="{20A1E0F2-3147-49BB-9D8F-695EEAFBB617}"/>
    <dgm:cxn modelId="{2505AD26-6790-4195-B9D0-DD2A99661408}" type="presOf" srcId="{485FFC92-EA30-42D4-A651-776DB61A7BE8}" destId="{38C7320E-B6B0-46DC-922B-E9E4F908FAFD}" srcOrd="0" destOrd="0" presId="urn:microsoft.com/office/officeart/2018/2/layout/IconVerticalSolidList"/>
    <dgm:cxn modelId="{2823A653-38B9-4C9E-9C81-9E5D80134D90}" type="presOf" srcId="{61FBDC42-D9F2-4EBD-BABC-575426F66711}" destId="{C87CCA27-6D20-4424-8988-075D868D6308}" srcOrd="0" destOrd="0" presId="urn:microsoft.com/office/officeart/2018/2/layout/IconVerticalSolidList"/>
    <dgm:cxn modelId="{53205656-07C6-4B2E-8D03-B92508C37448}" type="presOf" srcId="{D796A318-F872-4F89-B455-14B11F53BF9A}" destId="{78A2DCF0-746F-4A37-8DB4-DC2C1622AA19}" srcOrd="0" destOrd="0" presId="urn:microsoft.com/office/officeart/2018/2/layout/IconVerticalSolidList"/>
    <dgm:cxn modelId="{D70F0282-AC4F-4475-968F-E504870E6BEB}" srcId="{61FBDC42-D9F2-4EBD-BABC-575426F66711}" destId="{485FFC92-EA30-42D4-A651-776DB61A7BE8}" srcOrd="2" destOrd="0" parTransId="{B7567DB0-D1EB-4599-A536-A5ACC1692DAB}" sibTransId="{1A9B299A-B234-46CE-AE84-B5F3A4560960}"/>
    <dgm:cxn modelId="{4089BB8E-F793-42D3-8FB6-E8723DD4E261}" type="presOf" srcId="{3AE67D48-1F69-4573-8297-90BD41705FBC}" destId="{E8A72074-26B9-4D78-8311-AA7AEFB9E518}" srcOrd="0" destOrd="0" presId="urn:microsoft.com/office/officeart/2018/2/layout/IconVerticalSolidList"/>
    <dgm:cxn modelId="{FE2F0F94-BAD5-42C6-A90A-1B63A0C31C9D}" srcId="{61FBDC42-D9F2-4EBD-BABC-575426F66711}" destId="{3AE67D48-1F69-4573-8297-90BD41705FBC}" srcOrd="3" destOrd="0" parTransId="{5B86C5AC-E450-45E0-94A3-AFACB1C87729}" sibTransId="{378F8853-7C5F-42B9-A1F9-E1964F3BD66D}"/>
    <dgm:cxn modelId="{5A45D4C5-937B-4A93-B37D-14A851AE0824}" srcId="{61FBDC42-D9F2-4EBD-BABC-575426F66711}" destId="{58656924-C4BB-46AA-B8AB-8C9F7ADC5CBE}" srcOrd="1" destOrd="0" parTransId="{0BE307BF-D6DE-41D4-A6B2-4B85CA748628}" sibTransId="{D9DDCC2B-2ADC-4459-A05B-2029DB431EF5}"/>
    <dgm:cxn modelId="{0F1086D2-0B79-4C60-BFD2-A4DEEB24DEE9}" type="presOf" srcId="{58656924-C4BB-46AA-B8AB-8C9F7ADC5CBE}" destId="{29674E36-5CFA-4A54-A3DE-E07BF8997353}" srcOrd="0" destOrd="0" presId="urn:microsoft.com/office/officeart/2018/2/layout/IconVerticalSolidList"/>
    <dgm:cxn modelId="{70AE12B4-E6DD-40C2-AD5F-85920D64D36F}" type="presParOf" srcId="{C87CCA27-6D20-4424-8988-075D868D6308}" destId="{F003A757-EA69-4352-8E5C-FFC5823B5F9E}" srcOrd="0" destOrd="0" presId="urn:microsoft.com/office/officeart/2018/2/layout/IconVerticalSolidList"/>
    <dgm:cxn modelId="{93AD8DCB-E42D-437C-9927-44E6812D4B4B}" type="presParOf" srcId="{F003A757-EA69-4352-8E5C-FFC5823B5F9E}" destId="{6A366F1D-84E3-4268-860A-3952FF9F71CF}" srcOrd="0" destOrd="0" presId="urn:microsoft.com/office/officeart/2018/2/layout/IconVerticalSolidList"/>
    <dgm:cxn modelId="{2AFCC883-0FC4-48CF-BE38-D573B3B34CE7}" type="presParOf" srcId="{F003A757-EA69-4352-8E5C-FFC5823B5F9E}" destId="{579731F4-1F6E-4F5A-99DB-FFF38784BE8D}" srcOrd="1" destOrd="0" presId="urn:microsoft.com/office/officeart/2018/2/layout/IconVerticalSolidList"/>
    <dgm:cxn modelId="{27A995C8-A1FF-4408-A1C4-9958F29CFFBC}" type="presParOf" srcId="{F003A757-EA69-4352-8E5C-FFC5823B5F9E}" destId="{F1850C48-9BC8-4DCC-90ED-CCFBD08AD8BA}" srcOrd="2" destOrd="0" presId="urn:microsoft.com/office/officeart/2018/2/layout/IconVerticalSolidList"/>
    <dgm:cxn modelId="{D68C416D-64E7-4645-A012-4073095BB605}" type="presParOf" srcId="{F003A757-EA69-4352-8E5C-FFC5823B5F9E}" destId="{78A2DCF0-746F-4A37-8DB4-DC2C1622AA19}" srcOrd="3" destOrd="0" presId="urn:microsoft.com/office/officeart/2018/2/layout/IconVerticalSolidList"/>
    <dgm:cxn modelId="{E0341E66-8017-49CD-A730-46FE5151A521}" type="presParOf" srcId="{C87CCA27-6D20-4424-8988-075D868D6308}" destId="{0FED90E1-76A4-4693-881F-B2FDD656704C}" srcOrd="1" destOrd="0" presId="urn:microsoft.com/office/officeart/2018/2/layout/IconVerticalSolidList"/>
    <dgm:cxn modelId="{B09391F0-F824-4EF0-B1F1-C20601E6B3D6}" type="presParOf" srcId="{C87CCA27-6D20-4424-8988-075D868D6308}" destId="{101E9508-CE8F-4249-A20F-4A7EF3E0A3B6}" srcOrd="2" destOrd="0" presId="urn:microsoft.com/office/officeart/2018/2/layout/IconVerticalSolidList"/>
    <dgm:cxn modelId="{442011AA-7DA4-44EC-BAD2-E609D9A33052}" type="presParOf" srcId="{101E9508-CE8F-4249-A20F-4A7EF3E0A3B6}" destId="{165D1243-A40B-4846-AE67-093A3707B238}" srcOrd="0" destOrd="0" presId="urn:microsoft.com/office/officeart/2018/2/layout/IconVerticalSolidList"/>
    <dgm:cxn modelId="{3639DB1A-902B-4513-8CDF-D77744ADFDC7}" type="presParOf" srcId="{101E9508-CE8F-4249-A20F-4A7EF3E0A3B6}" destId="{708B96D6-5345-44FA-B8D9-24F6B4F7850D}" srcOrd="1" destOrd="0" presId="urn:microsoft.com/office/officeart/2018/2/layout/IconVerticalSolidList"/>
    <dgm:cxn modelId="{26EB09F3-962F-41C7-ADFE-1A9C4A663A1E}" type="presParOf" srcId="{101E9508-CE8F-4249-A20F-4A7EF3E0A3B6}" destId="{27F84747-E84D-4F77-8C06-124F576BA01A}" srcOrd="2" destOrd="0" presId="urn:microsoft.com/office/officeart/2018/2/layout/IconVerticalSolidList"/>
    <dgm:cxn modelId="{60174063-53ED-4D06-9CB5-401859029467}" type="presParOf" srcId="{101E9508-CE8F-4249-A20F-4A7EF3E0A3B6}" destId="{29674E36-5CFA-4A54-A3DE-E07BF8997353}" srcOrd="3" destOrd="0" presId="urn:microsoft.com/office/officeart/2018/2/layout/IconVerticalSolidList"/>
    <dgm:cxn modelId="{6BFB4A9C-B259-47F0-A8C3-7C19B5D38F2C}" type="presParOf" srcId="{C87CCA27-6D20-4424-8988-075D868D6308}" destId="{FD41B7C7-91A6-4D22-82E7-712C40350E31}" srcOrd="3" destOrd="0" presId="urn:microsoft.com/office/officeart/2018/2/layout/IconVerticalSolidList"/>
    <dgm:cxn modelId="{B0B6199F-53E5-403D-9ADD-095B8A911814}" type="presParOf" srcId="{C87CCA27-6D20-4424-8988-075D868D6308}" destId="{E2CE54AD-8363-45DC-87BF-697FD1084BAE}" srcOrd="4" destOrd="0" presId="urn:microsoft.com/office/officeart/2018/2/layout/IconVerticalSolidList"/>
    <dgm:cxn modelId="{C6BB0658-6DD3-478D-A08B-08D7DC07C582}" type="presParOf" srcId="{E2CE54AD-8363-45DC-87BF-697FD1084BAE}" destId="{30E3676C-22F1-4C50-9EA7-A8E47DDAC2EC}" srcOrd="0" destOrd="0" presId="urn:microsoft.com/office/officeart/2018/2/layout/IconVerticalSolidList"/>
    <dgm:cxn modelId="{63C6DBE6-1D3B-4A4D-9CA1-C1B60F291E5A}" type="presParOf" srcId="{E2CE54AD-8363-45DC-87BF-697FD1084BAE}" destId="{9A6DB884-7403-435D-9F09-27A3A24D8584}" srcOrd="1" destOrd="0" presId="urn:microsoft.com/office/officeart/2018/2/layout/IconVerticalSolidList"/>
    <dgm:cxn modelId="{B4C4FBB3-5ACF-4E73-9437-A6AA62FC254C}" type="presParOf" srcId="{E2CE54AD-8363-45DC-87BF-697FD1084BAE}" destId="{3B09F553-715A-42BE-A18E-AF336E02E7E6}" srcOrd="2" destOrd="0" presId="urn:microsoft.com/office/officeart/2018/2/layout/IconVerticalSolidList"/>
    <dgm:cxn modelId="{B163EB67-7FB1-4485-9A82-0CCF0730BCAE}" type="presParOf" srcId="{E2CE54AD-8363-45DC-87BF-697FD1084BAE}" destId="{38C7320E-B6B0-46DC-922B-E9E4F908FAFD}" srcOrd="3" destOrd="0" presId="urn:microsoft.com/office/officeart/2018/2/layout/IconVerticalSolidList"/>
    <dgm:cxn modelId="{57ED393C-7FC7-46EA-AD2F-40EA678277C0}" type="presParOf" srcId="{C87CCA27-6D20-4424-8988-075D868D6308}" destId="{22FB6EE4-EC57-46EE-920C-69DEE1E166F0}" srcOrd="5" destOrd="0" presId="urn:microsoft.com/office/officeart/2018/2/layout/IconVerticalSolidList"/>
    <dgm:cxn modelId="{DE12D24F-C79E-4786-B760-8B389783EB00}" type="presParOf" srcId="{C87CCA27-6D20-4424-8988-075D868D6308}" destId="{09AE6CCC-762A-4EBD-A869-10F85BC8D42A}" srcOrd="6" destOrd="0" presId="urn:microsoft.com/office/officeart/2018/2/layout/IconVerticalSolidList"/>
    <dgm:cxn modelId="{0C17FD7E-1837-47B9-B886-D4DF9B170E3A}" type="presParOf" srcId="{09AE6CCC-762A-4EBD-A869-10F85BC8D42A}" destId="{AC1FF28D-3A85-4108-8939-0B0F4EA0BCD3}" srcOrd="0" destOrd="0" presId="urn:microsoft.com/office/officeart/2018/2/layout/IconVerticalSolidList"/>
    <dgm:cxn modelId="{12083DCB-50D3-496F-A221-09333E213265}" type="presParOf" srcId="{09AE6CCC-762A-4EBD-A869-10F85BC8D42A}" destId="{8BAE8A24-3D29-466A-96F0-F881521DCEF3}" srcOrd="1" destOrd="0" presId="urn:microsoft.com/office/officeart/2018/2/layout/IconVerticalSolidList"/>
    <dgm:cxn modelId="{FFE426AF-7481-4B37-B2F6-E5E4CB215447}" type="presParOf" srcId="{09AE6CCC-762A-4EBD-A869-10F85BC8D42A}" destId="{F4B95C7C-A08B-476D-92E2-54DC9EF9F715}" srcOrd="2" destOrd="0" presId="urn:microsoft.com/office/officeart/2018/2/layout/IconVerticalSolidList"/>
    <dgm:cxn modelId="{E881BAB0-92FB-4EE4-87A3-853E87DA93CE}" type="presParOf" srcId="{09AE6CCC-762A-4EBD-A869-10F85BC8D42A}" destId="{E8A72074-26B9-4D78-8311-AA7AEFB9E51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C0BC1-EEDC-4B82-B671-957E117AB39C}">
      <dsp:nvSpPr>
        <dsp:cNvPr id="0" name=""/>
        <dsp:cNvSpPr/>
      </dsp:nvSpPr>
      <dsp:spPr>
        <a:xfrm>
          <a:off x="0" y="502"/>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111B4-2E1B-4257-BA6A-EA9F04595DFD}">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130EE6-CE79-40F8-9D58-EB6BDC015D77}">
      <dsp:nvSpPr>
        <dsp:cNvPr id="0" name=""/>
        <dsp:cNvSpPr/>
      </dsp:nvSpPr>
      <dsp:spPr>
        <a:xfrm>
          <a:off x="798689" y="502"/>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We used data (like numbers and comments) to understand IPL 2020.</a:t>
          </a:r>
        </a:p>
      </dsp:txBody>
      <dsp:txXfrm>
        <a:off x="798689" y="502"/>
        <a:ext cx="3927511" cy="691506"/>
      </dsp:txXfrm>
    </dsp:sp>
    <dsp:sp modelId="{9B3AC683-1F9A-423C-9464-FF00AEADF3FF}">
      <dsp:nvSpPr>
        <dsp:cNvPr id="0" name=""/>
        <dsp:cNvSpPr/>
      </dsp:nvSpPr>
      <dsp:spPr>
        <a:xfrm>
          <a:off x="0" y="864885"/>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6F6FCB-5B8A-4392-99C4-C5450FBD1E12}">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9B7F47-CA1A-4598-A4B0-790A62A5A49E}">
      <dsp:nvSpPr>
        <dsp:cNvPr id="0" name=""/>
        <dsp:cNvSpPr/>
      </dsp:nvSpPr>
      <dsp:spPr>
        <a:xfrm>
          <a:off x="798689" y="864885"/>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Here’s what we’ll cover:</a:t>
          </a:r>
        </a:p>
      </dsp:txBody>
      <dsp:txXfrm>
        <a:off x="798689" y="864885"/>
        <a:ext cx="3927511" cy="691506"/>
      </dsp:txXfrm>
    </dsp:sp>
    <dsp:sp modelId="{87FD7C66-0A0E-4A17-81F0-DF78A663F768}">
      <dsp:nvSpPr>
        <dsp:cNvPr id="0" name=""/>
        <dsp:cNvSpPr/>
      </dsp:nvSpPr>
      <dsp:spPr>
        <a:xfrm>
          <a:off x="0" y="1729268"/>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49E72-DE82-457E-983A-D76820F87680}">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56C797-63D1-4235-B64C-D9D891AFD373}">
      <dsp:nvSpPr>
        <dsp:cNvPr id="0" name=""/>
        <dsp:cNvSpPr/>
      </dsp:nvSpPr>
      <dsp:spPr>
        <a:xfrm>
          <a:off x="798689" y="1729268"/>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1. Team points: Who scored the most?</a:t>
          </a:r>
        </a:p>
      </dsp:txBody>
      <dsp:txXfrm>
        <a:off x="798689" y="1729268"/>
        <a:ext cx="3927511" cy="691506"/>
      </dsp:txXfrm>
    </dsp:sp>
    <dsp:sp modelId="{B524D6E7-C494-4083-9985-47BC9820D32A}">
      <dsp:nvSpPr>
        <dsp:cNvPr id="0" name=""/>
        <dsp:cNvSpPr/>
      </dsp:nvSpPr>
      <dsp:spPr>
        <a:xfrm>
          <a:off x="0" y="2593651"/>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9D122-C802-43F0-A0A1-AA8F0B3974BC}">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2DE1F2-0D47-4BF3-ABCC-170F4B1837D2}">
      <dsp:nvSpPr>
        <dsp:cNvPr id="0" name=""/>
        <dsp:cNvSpPr/>
      </dsp:nvSpPr>
      <dsp:spPr>
        <a:xfrm>
          <a:off x="798689" y="2593651"/>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2. Fan feelings: What did people say on Twitter and YouTube?</a:t>
          </a:r>
        </a:p>
      </dsp:txBody>
      <dsp:txXfrm>
        <a:off x="798689" y="2593651"/>
        <a:ext cx="3927511" cy="691506"/>
      </dsp:txXfrm>
    </dsp:sp>
    <dsp:sp modelId="{FE6BC7A7-86F2-4494-9746-4B4159B41DBC}">
      <dsp:nvSpPr>
        <dsp:cNvPr id="0" name=""/>
        <dsp:cNvSpPr/>
      </dsp:nvSpPr>
      <dsp:spPr>
        <a:xfrm>
          <a:off x="0" y="3458034"/>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17382D-3194-46BF-B23A-E197A6480C7F}">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102303-2EF6-4D86-9928-446DA7898A66}">
      <dsp:nvSpPr>
        <dsp:cNvPr id="0" name=""/>
        <dsp:cNvSpPr/>
      </dsp:nvSpPr>
      <dsp:spPr>
        <a:xfrm>
          <a:off x="798689" y="3458034"/>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3. Top players: Who hit the most runs or played the fastest?</a:t>
          </a:r>
        </a:p>
      </dsp:txBody>
      <dsp:txXfrm>
        <a:off x="798689" y="3458034"/>
        <a:ext cx="3927511" cy="691506"/>
      </dsp:txXfrm>
    </dsp:sp>
    <dsp:sp modelId="{914D1315-536B-4130-AB76-3CA33C74ADC1}">
      <dsp:nvSpPr>
        <dsp:cNvPr id="0" name=""/>
        <dsp:cNvSpPr/>
      </dsp:nvSpPr>
      <dsp:spPr>
        <a:xfrm>
          <a:off x="0" y="4322417"/>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1B0B4A-5721-41FC-B4F8-566B19D3A350}">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31601C-F320-42E5-877E-EE36ED323192}">
      <dsp:nvSpPr>
        <dsp:cNvPr id="0" name=""/>
        <dsp:cNvSpPr/>
      </dsp:nvSpPr>
      <dsp:spPr>
        <a:xfrm>
          <a:off x="798689" y="4322417"/>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4. Experts’ thoughts: What did the pros think about teams?</a:t>
          </a:r>
        </a:p>
      </dsp:txBody>
      <dsp:txXfrm>
        <a:off x="798689" y="4322417"/>
        <a:ext cx="3927511" cy="691506"/>
      </dsp:txXfrm>
    </dsp:sp>
    <dsp:sp modelId="{E736A47D-A9FB-4778-AB9A-C7DFB8A71BCE}">
      <dsp:nvSpPr>
        <dsp:cNvPr id="0" name=""/>
        <dsp:cNvSpPr/>
      </dsp:nvSpPr>
      <dsp:spPr>
        <a:xfrm>
          <a:off x="0" y="5186800"/>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91D79-51D1-4868-967B-ED7159459B60}">
      <dsp:nvSpPr>
        <dsp:cNvPr id="0" name=""/>
        <dsp:cNvSpPr/>
      </dsp:nvSpPr>
      <dsp:spPr>
        <a:xfrm>
          <a:off x="209180" y="5342389"/>
          <a:ext cx="380328" cy="3803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A56C097-DD98-4B47-A5B8-40F37D98F250}">
      <dsp:nvSpPr>
        <dsp:cNvPr id="0" name=""/>
        <dsp:cNvSpPr/>
      </dsp:nvSpPr>
      <dsp:spPr>
        <a:xfrm>
          <a:off x="798689" y="5186800"/>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5. Prediction: Can we guess the winner?</a:t>
          </a:r>
        </a:p>
      </dsp:txBody>
      <dsp:txXfrm>
        <a:off x="798689" y="5186800"/>
        <a:ext cx="3927511" cy="691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91637-F40E-49A2-A073-44B98005D2C2}">
      <dsp:nvSpPr>
        <dsp:cNvPr id="0" name=""/>
        <dsp:cNvSpPr/>
      </dsp:nvSpPr>
      <dsp:spPr>
        <a:xfrm>
          <a:off x="0" y="502"/>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41D4F9-3BB3-41CB-A986-77422A6ED9C5}">
      <dsp:nvSpPr>
        <dsp:cNvPr id="0" name=""/>
        <dsp:cNvSpPr/>
      </dsp:nvSpPr>
      <dsp:spPr>
        <a:xfrm>
          <a:off x="209180" y="156091"/>
          <a:ext cx="380328" cy="3803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CD9000-B191-4857-9460-8D19A482CEE7}">
      <dsp:nvSpPr>
        <dsp:cNvPr id="0" name=""/>
        <dsp:cNvSpPr/>
      </dsp:nvSpPr>
      <dsp:spPr>
        <a:xfrm>
          <a:off x="798689" y="502"/>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We wrote a program using Python (a computer language) to analyze data.</a:t>
          </a:r>
        </a:p>
      </dsp:txBody>
      <dsp:txXfrm>
        <a:off x="798689" y="502"/>
        <a:ext cx="3927511" cy="691506"/>
      </dsp:txXfrm>
    </dsp:sp>
    <dsp:sp modelId="{0731D924-07D2-4055-AB56-C3EC14D8E060}">
      <dsp:nvSpPr>
        <dsp:cNvPr id="0" name=""/>
        <dsp:cNvSpPr/>
      </dsp:nvSpPr>
      <dsp:spPr>
        <a:xfrm>
          <a:off x="0" y="864885"/>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D1B44F-6749-4D07-9014-832A62C2378D}">
      <dsp:nvSpPr>
        <dsp:cNvPr id="0" name=""/>
        <dsp:cNvSpPr/>
      </dsp:nvSpPr>
      <dsp:spPr>
        <a:xfrm>
          <a:off x="209180" y="1020474"/>
          <a:ext cx="380328" cy="3803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95C9DAD-2C14-48AD-A15E-A27AC0ECF785}">
      <dsp:nvSpPr>
        <dsp:cNvPr id="0" name=""/>
        <dsp:cNvSpPr/>
      </dsp:nvSpPr>
      <dsp:spPr>
        <a:xfrm>
          <a:off x="798689" y="864885"/>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Key helpers:</a:t>
          </a:r>
        </a:p>
      </dsp:txBody>
      <dsp:txXfrm>
        <a:off x="798689" y="864885"/>
        <a:ext cx="3927511" cy="691506"/>
      </dsp:txXfrm>
    </dsp:sp>
    <dsp:sp modelId="{B9738ABD-4F14-4EBF-AC58-D5EF10D8C2E6}">
      <dsp:nvSpPr>
        <dsp:cNvPr id="0" name=""/>
        <dsp:cNvSpPr/>
      </dsp:nvSpPr>
      <dsp:spPr>
        <a:xfrm>
          <a:off x="0" y="1729268"/>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2DABB9-08F9-410A-A0D0-50460C1564EA}">
      <dsp:nvSpPr>
        <dsp:cNvPr id="0" name=""/>
        <dsp:cNvSpPr/>
      </dsp:nvSpPr>
      <dsp:spPr>
        <a:xfrm>
          <a:off x="209180" y="1884857"/>
          <a:ext cx="380328" cy="3803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B189BB-38F8-4E65-B0D6-28B0F27723AD}">
      <dsp:nvSpPr>
        <dsp:cNvPr id="0" name=""/>
        <dsp:cNvSpPr/>
      </dsp:nvSpPr>
      <dsp:spPr>
        <a:xfrm>
          <a:off x="798689" y="1729268"/>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 Pandas: Organizes data like a spreadsheet.</a:t>
          </a:r>
        </a:p>
      </dsp:txBody>
      <dsp:txXfrm>
        <a:off x="798689" y="1729268"/>
        <a:ext cx="3927511" cy="691506"/>
      </dsp:txXfrm>
    </dsp:sp>
    <dsp:sp modelId="{4D972A10-34AE-4381-819A-7C92C07687A8}">
      <dsp:nvSpPr>
        <dsp:cNvPr id="0" name=""/>
        <dsp:cNvSpPr/>
      </dsp:nvSpPr>
      <dsp:spPr>
        <a:xfrm>
          <a:off x="0" y="2593651"/>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A60DBF-39B5-47B2-9DC6-A7AF280C719E}">
      <dsp:nvSpPr>
        <dsp:cNvPr id="0" name=""/>
        <dsp:cNvSpPr/>
      </dsp:nvSpPr>
      <dsp:spPr>
        <a:xfrm>
          <a:off x="209180" y="2749240"/>
          <a:ext cx="380328" cy="3803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B1489A-0F8D-431A-AE71-101739BD7FE3}">
      <dsp:nvSpPr>
        <dsp:cNvPr id="0" name=""/>
        <dsp:cNvSpPr/>
      </dsp:nvSpPr>
      <dsp:spPr>
        <a:xfrm>
          <a:off x="798689" y="2593651"/>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 Matplotlib &amp; Seaborn: Makes colorful charts.</a:t>
          </a:r>
        </a:p>
      </dsp:txBody>
      <dsp:txXfrm>
        <a:off x="798689" y="2593651"/>
        <a:ext cx="3927511" cy="691506"/>
      </dsp:txXfrm>
    </dsp:sp>
    <dsp:sp modelId="{11ECA2EC-CF64-4718-A50B-274C0D23C24F}">
      <dsp:nvSpPr>
        <dsp:cNvPr id="0" name=""/>
        <dsp:cNvSpPr/>
      </dsp:nvSpPr>
      <dsp:spPr>
        <a:xfrm>
          <a:off x="0" y="3458034"/>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CA2271-3F08-4A4D-9A12-DC10CB587256}">
      <dsp:nvSpPr>
        <dsp:cNvPr id="0" name=""/>
        <dsp:cNvSpPr/>
      </dsp:nvSpPr>
      <dsp:spPr>
        <a:xfrm>
          <a:off x="209180" y="3613623"/>
          <a:ext cx="380328" cy="3803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B005AC-C2BD-4F79-B405-7FD4C599D73C}">
      <dsp:nvSpPr>
        <dsp:cNvPr id="0" name=""/>
        <dsp:cNvSpPr/>
      </dsp:nvSpPr>
      <dsp:spPr>
        <a:xfrm>
          <a:off x="798689" y="3458034"/>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 TextBlob: Checks if comments are happy or sad.</a:t>
          </a:r>
        </a:p>
      </dsp:txBody>
      <dsp:txXfrm>
        <a:off x="798689" y="3458034"/>
        <a:ext cx="3927511" cy="691506"/>
      </dsp:txXfrm>
    </dsp:sp>
    <dsp:sp modelId="{3F89681D-D909-476C-987F-1F73621A2615}">
      <dsp:nvSpPr>
        <dsp:cNvPr id="0" name=""/>
        <dsp:cNvSpPr/>
      </dsp:nvSpPr>
      <dsp:spPr>
        <a:xfrm>
          <a:off x="0" y="4322417"/>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9E1BEB-4710-4CF7-914B-14662B1D80D5}">
      <dsp:nvSpPr>
        <dsp:cNvPr id="0" name=""/>
        <dsp:cNvSpPr/>
      </dsp:nvSpPr>
      <dsp:spPr>
        <a:xfrm>
          <a:off x="209180" y="4478006"/>
          <a:ext cx="380328" cy="3803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069D65-AC15-4BB2-AB93-0EA30AE69582}">
      <dsp:nvSpPr>
        <dsp:cNvPr id="0" name=""/>
        <dsp:cNvSpPr/>
      </dsp:nvSpPr>
      <dsp:spPr>
        <a:xfrm>
          <a:off x="798689" y="4322417"/>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 Sklearn: Helps predict the winner.</a:t>
          </a:r>
        </a:p>
      </dsp:txBody>
      <dsp:txXfrm>
        <a:off x="798689" y="4322417"/>
        <a:ext cx="3927511" cy="691506"/>
      </dsp:txXfrm>
    </dsp:sp>
    <dsp:sp modelId="{67A81956-28DF-4FEF-B17D-DD4898063BBF}">
      <dsp:nvSpPr>
        <dsp:cNvPr id="0" name=""/>
        <dsp:cNvSpPr/>
      </dsp:nvSpPr>
      <dsp:spPr>
        <a:xfrm>
          <a:off x="0" y="5186800"/>
          <a:ext cx="4726201" cy="691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6C41D1-1AE4-4994-8680-F84D537C7E5C}">
      <dsp:nvSpPr>
        <dsp:cNvPr id="0" name=""/>
        <dsp:cNvSpPr/>
      </dsp:nvSpPr>
      <dsp:spPr>
        <a:xfrm>
          <a:off x="209180" y="5342389"/>
          <a:ext cx="380328" cy="38032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396977-62A0-4FB1-8205-37AFBF1A2C1F}">
      <dsp:nvSpPr>
        <dsp:cNvPr id="0" name=""/>
        <dsp:cNvSpPr/>
      </dsp:nvSpPr>
      <dsp:spPr>
        <a:xfrm>
          <a:off x="798689" y="5186800"/>
          <a:ext cx="3927511" cy="691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184" tIns="73184" rIns="73184" bIns="73184" numCol="1" spcCol="1270" anchor="ctr" anchorCtr="0">
          <a:noAutofit/>
        </a:bodyPr>
        <a:lstStyle/>
        <a:p>
          <a:pPr marL="0" lvl="0" indent="0" algn="l" defTabSz="711200">
            <a:lnSpc>
              <a:spcPct val="90000"/>
            </a:lnSpc>
            <a:spcBef>
              <a:spcPct val="0"/>
            </a:spcBef>
            <a:spcAft>
              <a:spcPct val="35000"/>
            </a:spcAft>
            <a:buNone/>
          </a:pPr>
          <a:r>
            <a:rPr lang="en-US" sz="1600" kern="1200"/>
            <a:t>Think of it like using a calculator and crayons for cricket data!</a:t>
          </a:r>
        </a:p>
      </dsp:txBody>
      <dsp:txXfrm>
        <a:off x="798689" y="5186800"/>
        <a:ext cx="3927511" cy="6915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85D7F-0C4F-4F5E-B162-C891FB1DDE32}">
      <dsp:nvSpPr>
        <dsp:cNvPr id="0" name=""/>
        <dsp:cNvSpPr/>
      </dsp:nvSpPr>
      <dsp:spPr>
        <a:xfrm>
          <a:off x="1138811" y="393188"/>
          <a:ext cx="669990" cy="669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DE2B34-677D-4DCD-9542-16EB8B8A62D2}">
      <dsp:nvSpPr>
        <dsp:cNvPr id="0" name=""/>
        <dsp:cNvSpPr/>
      </dsp:nvSpPr>
      <dsp:spPr>
        <a:xfrm>
          <a:off x="729373" y="1314747"/>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Relevance: </a:t>
          </a:r>
        </a:p>
      </dsp:txBody>
      <dsp:txXfrm>
        <a:off x="729373" y="1314747"/>
        <a:ext cx="1488867" cy="595546"/>
      </dsp:txXfrm>
    </dsp:sp>
    <dsp:sp modelId="{04A0B788-B2B8-42C4-819B-A9238DB004B5}">
      <dsp:nvSpPr>
        <dsp:cNvPr id="0" name=""/>
        <dsp:cNvSpPr/>
      </dsp:nvSpPr>
      <dsp:spPr>
        <a:xfrm>
          <a:off x="2888230" y="393188"/>
          <a:ext cx="669990" cy="669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9FBBF9-75CA-493D-B0BA-C799D256A2F8}">
      <dsp:nvSpPr>
        <dsp:cNvPr id="0" name=""/>
        <dsp:cNvSpPr/>
      </dsp:nvSpPr>
      <dsp:spPr>
        <a:xfrm>
          <a:off x="2478792" y="1314747"/>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Bridging Public Interest and Performance</a:t>
          </a:r>
        </a:p>
      </dsp:txBody>
      <dsp:txXfrm>
        <a:off x="2478792" y="1314747"/>
        <a:ext cx="1488867" cy="595546"/>
      </dsp:txXfrm>
    </dsp:sp>
    <dsp:sp modelId="{30EAE4E0-675F-492B-BED4-8AD7920081E9}">
      <dsp:nvSpPr>
        <dsp:cNvPr id="0" name=""/>
        <dsp:cNvSpPr/>
      </dsp:nvSpPr>
      <dsp:spPr>
        <a:xfrm>
          <a:off x="4637649" y="393188"/>
          <a:ext cx="669990" cy="669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AE6F21-11CA-445B-A221-BA46C1B414C8}">
      <dsp:nvSpPr>
        <dsp:cNvPr id="0" name=""/>
        <dsp:cNvSpPr/>
      </dsp:nvSpPr>
      <dsp:spPr>
        <a:xfrm>
          <a:off x="4228211" y="1314747"/>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Identifying Most Discussed Teams and Players</a:t>
          </a:r>
        </a:p>
      </dsp:txBody>
      <dsp:txXfrm>
        <a:off x="4228211" y="1314747"/>
        <a:ext cx="1488867" cy="595546"/>
      </dsp:txXfrm>
    </dsp:sp>
    <dsp:sp modelId="{11766C84-AF4B-4E7D-A234-BD6297B758D3}">
      <dsp:nvSpPr>
        <dsp:cNvPr id="0" name=""/>
        <dsp:cNvSpPr/>
      </dsp:nvSpPr>
      <dsp:spPr>
        <a:xfrm>
          <a:off x="6387068" y="393188"/>
          <a:ext cx="669990" cy="669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FC8EDE-5F7D-48B7-A0ED-2B1F9F13083A}">
      <dsp:nvSpPr>
        <dsp:cNvPr id="0" name=""/>
        <dsp:cNvSpPr/>
      </dsp:nvSpPr>
      <dsp:spPr>
        <a:xfrm>
          <a:off x="5977630" y="1314747"/>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Impact of Match Results on Online Discussions</a:t>
          </a:r>
        </a:p>
      </dsp:txBody>
      <dsp:txXfrm>
        <a:off x="5977630" y="1314747"/>
        <a:ext cx="1488867" cy="595546"/>
      </dsp:txXfrm>
    </dsp:sp>
    <dsp:sp modelId="{38411970-6408-44AD-A636-83D00AE8E0D6}">
      <dsp:nvSpPr>
        <dsp:cNvPr id="0" name=""/>
        <dsp:cNvSpPr/>
      </dsp:nvSpPr>
      <dsp:spPr>
        <a:xfrm>
          <a:off x="2888230" y="2282510"/>
          <a:ext cx="669990" cy="6699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1B79CB-A9AB-4FAA-9903-83D8F78D719A}">
      <dsp:nvSpPr>
        <dsp:cNvPr id="0" name=""/>
        <dsp:cNvSpPr/>
      </dsp:nvSpPr>
      <dsp:spPr>
        <a:xfrm>
          <a:off x="2478792" y="3204069"/>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Sentiment Analysis and Predictive Insights</a:t>
          </a:r>
        </a:p>
      </dsp:txBody>
      <dsp:txXfrm>
        <a:off x="2478792" y="3204069"/>
        <a:ext cx="1488867" cy="595546"/>
      </dsp:txXfrm>
    </dsp:sp>
    <dsp:sp modelId="{EAC9FCC7-1B80-4C3C-ABA5-021BF0F44214}">
      <dsp:nvSpPr>
        <dsp:cNvPr id="0" name=""/>
        <dsp:cNvSpPr/>
      </dsp:nvSpPr>
      <dsp:spPr>
        <a:xfrm>
          <a:off x="4637649" y="2282510"/>
          <a:ext cx="669990" cy="6699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F8D4F1-5A66-49D0-AC0C-EECB48269AA7}">
      <dsp:nvSpPr>
        <dsp:cNvPr id="0" name=""/>
        <dsp:cNvSpPr/>
      </dsp:nvSpPr>
      <dsp:spPr>
        <a:xfrm>
          <a:off x="4228211" y="3204069"/>
          <a:ext cx="1488867" cy="5955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Understanding Fan and Market Trends</a:t>
          </a:r>
        </a:p>
      </dsp:txBody>
      <dsp:txXfrm>
        <a:off x="4228211" y="3204069"/>
        <a:ext cx="1488867" cy="5955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114DC-9B3B-4283-A860-1E250670998E}">
      <dsp:nvSpPr>
        <dsp:cNvPr id="0" name=""/>
        <dsp:cNvSpPr/>
      </dsp:nvSpPr>
      <dsp:spPr>
        <a:xfrm>
          <a:off x="25368"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B7DE5E-30FA-4F40-B31C-8200F4FAA6D6}">
      <dsp:nvSpPr>
        <dsp:cNvPr id="0" name=""/>
        <dsp:cNvSpPr/>
      </dsp:nvSpPr>
      <dsp:spPr>
        <a:xfrm>
          <a:off x="252752" y="1022877"/>
          <a:ext cx="628012" cy="628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7269A1-9251-4454-A345-4A183FFC64AF}">
      <dsp:nvSpPr>
        <dsp:cNvPr id="0" name=""/>
        <dsp:cNvSpPr/>
      </dsp:nvSpPr>
      <dsp:spPr>
        <a:xfrm>
          <a:off x="1340173"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Model Accuracy: 100.00% This means our guess is pretty good!</a:t>
          </a:r>
        </a:p>
      </dsp:txBody>
      <dsp:txXfrm>
        <a:off x="1340173" y="795493"/>
        <a:ext cx="2552269" cy="1082781"/>
      </dsp:txXfrm>
    </dsp:sp>
    <dsp:sp modelId="{7EE49566-AB4D-43CB-8898-50B78BDEB020}">
      <dsp:nvSpPr>
        <dsp:cNvPr id="0" name=""/>
        <dsp:cNvSpPr/>
      </dsp:nvSpPr>
      <dsp:spPr>
        <a:xfrm>
          <a:off x="4337156"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B8B4EC-E5DE-4684-BCFF-9D3E90E249A1}">
      <dsp:nvSpPr>
        <dsp:cNvPr id="0" name=""/>
        <dsp:cNvSpPr/>
      </dsp:nvSpPr>
      <dsp:spPr>
        <a:xfrm>
          <a:off x="4564540" y="1022877"/>
          <a:ext cx="628012" cy="628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76B73C-90B1-4CEC-A4C8-E5F20A61A4EB}">
      <dsp:nvSpPr>
        <dsp:cNvPr id="0" name=""/>
        <dsp:cNvSpPr/>
      </dsp:nvSpPr>
      <dsp:spPr>
        <a:xfrm>
          <a:off x="5651962"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Predicted Winner: Mumbai Indians.</a:t>
          </a:r>
        </a:p>
      </dsp:txBody>
      <dsp:txXfrm>
        <a:off x="5651962" y="795493"/>
        <a:ext cx="2552269" cy="1082781"/>
      </dsp:txXfrm>
    </dsp:sp>
    <dsp:sp modelId="{7D5470B0-F546-4A96-9238-9CD8E9C3274C}">
      <dsp:nvSpPr>
        <dsp:cNvPr id="0" name=""/>
        <dsp:cNvSpPr/>
      </dsp:nvSpPr>
      <dsp:spPr>
        <a:xfrm>
          <a:off x="25368"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44133F-0B8C-4E87-9F97-FAAB667F07DD}">
      <dsp:nvSpPr>
        <dsp:cNvPr id="0" name=""/>
        <dsp:cNvSpPr/>
      </dsp:nvSpPr>
      <dsp:spPr>
        <a:xfrm>
          <a:off x="252752" y="2875072"/>
          <a:ext cx="628012" cy="628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CCF454-4DE3-4828-A8BD-DFB4168DDD29}">
      <dsp:nvSpPr>
        <dsp:cNvPr id="0" name=""/>
        <dsp:cNvSpPr/>
      </dsp:nvSpPr>
      <dsp:spPr>
        <a:xfrm>
          <a:off x="1340173"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t>Why? It had the highest points and probability in our data.</a:t>
          </a:r>
        </a:p>
      </dsp:txBody>
      <dsp:txXfrm>
        <a:off x="1340173" y="2647688"/>
        <a:ext cx="2552269" cy="1082781"/>
      </dsp:txXfrm>
    </dsp:sp>
    <dsp:sp modelId="{840D51EE-9413-480F-8D1D-9E0ED5752FB1}">
      <dsp:nvSpPr>
        <dsp:cNvPr id="0" name=""/>
        <dsp:cNvSpPr/>
      </dsp:nvSpPr>
      <dsp:spPr>
        <a:xfrm>
          <a:off x="4337156"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4077B-BA07-4CB3-BC39-CDD62F2E5461}">
      <dsp:nvSpPr>
        <dsp:cNvPr id="0" name=""/>
        <dsp:cNvSpPr/>
      </dsp:nvSpPr>
      <dsp:spPr>
        <a:xfrm>
          <a:off x="4564540" y="2875072"/>
          <a:ext cx="628012" cy="628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8A75DD-7562-47DD-AEA3-93BAB4B740B2}">
      <dsp:nvSpPr>
        <dsp:cNvPr id="0" name=""/>
        <dsp:cNvSpPr/>
      </dsp:nvSpPr>
      <dsp:spPr>
        <a:xfrm>
          <a:off x="5651962"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Our program says this team won IPL 2020—let’s see if it’s right!</a:t>
          </a:r>
        </a:p>
      </dsp:txBody>
      <dsp:txXfrm>
        <a:off x="5651962" y="2647688"/>
        <a:ext cx="2552269" cy="10827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66F1D-84E3-4268-860A-3952FF9F71CF}">
      <dsp:nvSpPr>
        <dsp:cNvPr id="0" name=""/>
        <dsp:cNvSpPr/>
      </dsp:nvSpPr>
      <dsp:spPr>
        <a:xfrm>
          <a:off x="0" y="2284"/>
          <a:ext cx="4697730" cy="11579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9731F4-1F6E-4F5A-99DB-FFF38784BE8D}">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A2DCF0-746F-4A37-8DB4-DC2C1622AA19}">
      <dsp:nvSpPr>
        <dsp:cNvPr id="0" name=""/>
        <dsp:cNvSpPr/>
      </dsp:nvSpPr>
      <dsp:spPr>
        <a:xfrm>
          <a:off x="1337397" y="2284"/>
          <a:ext cx="336033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44550">
            <a:lnSpc>
              <a:spcPct val="100000"/>
            </a:lnSpc>
            <a:spcBef>
              <a:spcPct val="0"/>
            </a:spcBef>
            <a:spcAft>
              <a:spcPct val="35000"/>
            </a:spcAft>
            <a:buNone/>
          </a:pPr>
          <a:r>
            <a:rPr lang="en-US" sz="1900" kern="1200"/>
            <a:t>We explored IPL 2020 with data and charts!</a:t>
          </a:r>
        </a:p>
      </dsp:txBody>
      <dsp:txXfrm>
        <a:off x="1337397" y="2284"/>
        <a:ext cx="3360332" cy="1157919"/>
      </dsp:txXfrm>
    </dsp:sp>
    <dsp:sp modelId="{165D1243-A40B-4846-AE67-093A3707B238}">
      <dsp:nvSpPr>
        <dsp:cNvPr id="0" name=""/>
        <dsp:cNvSpPr/>
      </dsp:nvSpPr>
      <dsp:spPr>
        <a:xfrm>
          <a:off x="0" y="1449684"/>
          <a:ext cx="4697730" cy="11579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8B96D6-5345-44FA-B8D9-24F6B4F7850D}">
      <dsp:nvSpPr>
        <dsp:cNvPr id="0" name=""/>
        <dsp:cNvSpPr/>
      </dsp:nvSpPr>
      <dsp:spPr>
        <a:xfrm>
          <a:off x="350270" y="1710216"/>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674E36-5CFA-4A54-A3DE-E07BF8997353}">
      <dsp:nvSpPr>
        <dsp:cNvPr id="0" name=""/>
        <dsp:cNvSpPr/>
      </dsp:nvSpPr>
      <dsp:spPr>
        <a:xfrm>
          <a:off x="1337397" y="1449684"/>
          <a:ext cx="336033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44550">
            <a:lnSpc>
              <a:spcPct val="100000"/>
            </a:lnSpc>
            <a:spcBef>
              <a:spcPct val="0"/>
            </a:spcBef>
            <a:spcAft>
              <a:spcPct val="35000"/>
            </a:spcAft>
            <a:buNone/>
          </a:pPr>
          <a:r>
            <a:rPr lang="en-US" sz="1900" kern="1200"/>
            <a:t>Saw team points, fan vibes, top players, expert views, and predicted a winner.</a:t>
          </a:r>
        </a:p>
      </dsp:txBody>
      <dsp:txXfrm>
        <a:off x="1337397" y="1449684"/>
        <a:ext cx="3360332" cy="1157919"/>
      </dsp:txXfrm>
    </dsp:sp>
    <dsp:sp modelId="{30E3676C-22F1-4C50-9EA7-A8E47DDAC2EC}">
      <dsp:nvSpPr>
        <dsp:cNvPr id="0" name=""/>
        <dsp:cNvSpPr/>
      </dsp:nvSpPr>
      <dsp:spPr>
        <a:xfrm>
          <a:off x="0" y="2897083"/>
          <a:ext cx="4697730" cy="11579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6DB884-7403-435D-9F09-27A3A24D8584}">
      <dsp:nvSpPr>
        <dsp:cNvPr id="0" name=""/>
        <dsp:cNvSpPr/>
      </dsp:nvSpPr>
      <dsp:spPr>
        <a:xfrm>
          <a:off x="350270" y="31576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C7320E-B6B0-46DC-922B-E9E4F908FAFD}">
      <dsp:nvSpPr>
        <dsp:cNvPr id="0" name=""/>
        <dsp:cNvSpPr/>
      </dsp:nvSpPr>
      <dsp:spPr>
        <a:xfrm>
          <a:off x="1337397" y="2897083"/>
          <a:ext cx="336033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44550">
            <a:lnSpc>
              <a:spcPct val="100000"/>
            </a:lnSpc>
            <a:spcBef>
              <a:spcPct val="0"/>
            </a:spcBef>
            <a:spcAft>
              <a:spcPct val="35000"/>
            </a:spcAft>
            <a:buNone/>
          </a:pPr>
          <a:r>
            <a:rPr lang="en-US" sz="1900" kern="1200"/>
            <a:t>Data can tell fun stories—cricket is more than just a game!</a:t>
          </a:r>
        </a:p>
      </dsp:txBody>
      <dsp:txXfrm>
        <a:off x="1337397" y="2897083"/>
        <a:ext cx="3360332" cy="1157919"/>
      </dsp:txXfrm>
    </dsp:sp>
    <dsp:sp modelId="{AC1FF28D-3A85-4108-8939-0B0F4EA0BCD3}">
      <dsp:nvSpPr>
        <dsp:cNvPr id="0" name=""/>
        <dsp:cNvSpPr/>
      </dsp:nvSpPr>
      <dsp:spPr>
        <a:xfrm>
          <a:off x="0" y="4344483"/>
          <a:ext cx="4697730" cy="115791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AE8A24-3D29-466A-96F0-F881521DCEF3}">
      <dsp:nvSpPr>
        <dsp:cNvPr id="0" name=""/>
        <dsp:cNvSpPr/>
      </dsp:nvSpPr>
      <dsp:spPr>
        <a:xfrm>
          <a:off x="350270" y="4605015"/>
          <a:ext cx="636855" cy="636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A72074-26B9-4D78-8311-AA7AEFB9E518}">
      <dsp:nvSpPr>
        <dsp:cNvPr id="0" name=""/>
        <dsp:cNvSpPr/>
      </dsp:nvSpPr>
      <dsp:spPr>
        <a:xfrm>
          <a:off x="1337397" y="4344483"/>
          <a:ext cx="336033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844550">
            <a:lnSpc>
              <a:spcPct val="100000"/>
            </a:lnSpc>
            <a:spcBef>
              <a:spcPct val="0"/>
            </a:spcBef>
            <a:spcAft>
              <a:spcPct val="35000"/>
            </a:spcAft>
            <a:buNone/>
          </a:pPr>
          <a:r>
            <a:rPr lang="en-US" sz="1900" kern="1200"/>
            <a:t>Questions? Let’s chat!</a:t>
          </a:r>
        </a:p>
      </dsp:txBody>
      <dsp:txXfrm>
        <a:off x="1337397" y="4344483"/>
        <a:ext cx="3360332" cy="115791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Stock Market Bar Graph">
            <a:extLst>
              <a:ext uri="{FF2B5EF4-FFF2-40B4-BE49-F238E27FC236}">
                <a16:creationId xmlns:a16="http://schemas.microsoft.com/office/drawing/2014/main" id="{57ED5D84-B808-FC4E-558F-D7CA81523B0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24786" b="-1"/>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pPr>
              <a:defRPr sz="4000"/>
            </a:pPr>
            <a:r>
              <a:rPr lang="en-US" sz="4500" dirty="0">
                <a:solidFill>
                  <a:srgbClr val="FFFFFF"/>
                </a:solidFill>
              </a:rPr>
              <a:t>Understanding IPL 2020 Through Data Analysis</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fontScale="92500" lnSpcReduction="10000"/>
          </a:bodyPr>
          <a:lstStyle/>
          <a:p>
            <a:pPr>
              <a:defRPr sz="2000"/>
            </a:pPr>
            <a:r>
              <a:rPr lang="en-US" dirty="0">
                <a:solidFill>
                  <a:srgbClr val="FFFFFF"/>
                </a:solidFill>
              </a:rPr>
              <a:t>A Simple Guide to Teams, Players, and Predictions</a:t>
            </a:r>
          </a:p>
          <a:p>
            <a:r>
              <a:rPr lang="en-US" dirty="0">
                <a:solidFill>
                  <a:srgbClr val="FFFFFF"/>
                </a:solidFill>
              </a:rPr>
              <a:t>Created by [Rishi Vishal Garlapati &amp; Co] with Python tools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9144000" cy="1519356"/>
            <a:chOff x="0" y="-29768"/>
            <a:chExt cx="12202174" cy="1519356"/>
          </a:xfrm>
        </p:grpSpPr>
        <p:sp>
          <p:nvSpPr>
            <p:cNvPr id="23" name="Rectangle 22">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2905A76-BC32-5972-9C3D-5EC66C581514}"/>
              </a:ext>
            </a:extLst>
          </p:cNvPr>
          <p:cNvSpPr>
            <a:spLocks noGrp="1"/>
          </p:cNvSpPr>
          <p:nvPr>
            <p:ph type="title"/>
          </p:nvPr>
        </p:nvSpPr>
        <p:spPr>
          <a:xfrm>
            <a:off x="628650" y="5609902"/>
            <a:ext cx="5193019" cy="913975"/>
          </a:xfrm>
        </p:spPr>
        <p:txBody>
          <a:bodyPr vert="horz" lIns="91440" tIns="45720" rIns="91440" bIns="45720" rtlCol="0" anchor="ctr">
            <a:normAutofit/>
          </a:bodyPr>
          <a:lstStyle/>
          <a:p>
            <a:pPr algn="l" defTabSz="914400">
              <a:lnSpc>
                <a:spcPct val="90000"/>
              </a:lnSpc>
            </a:pPr>
            <a:r>
              <a:rPr lang="en-US" sz="2800">
                <a:solidFill>
                  <a:srgbClr val="FFFFFF"/>
                </a:solidFill>
              </a:rPr>
              <a:t>Players</a:t>
            </a:r>
          </a:p>
        </p:txBody>
      </p:sp>
      <p:sp>
        <p:nvSpPr>
          <p:cNvPr id="6" name="TextBox 5">
            <a:extLst>
              <a:ext uri="{FF2B5EF4-FFF2-40B4-BE49-F238E27FC236}">
                <a16:creationId xmlns:a16="http://schemas.microsoft.com/office/drawing/2014/main" id="{FF0B97B8-8903-478C-488A-78817D19E7C9}"/>
              </a:ext>
            </a:extLst>
          </p:cNvPr>
          <p:cNvSpPr txBox="1"/>
          <p:nvPr/>
        </p:nvSpPr>
        <p:spPr>
          <a:xfrm>
            <a:off x="5821669" y="5600706"/>
            <a:ext cx="2665106" cy="934080"/>
          </a:xfrm>
          <a:prstGeom prst="rect">
            <a:avLst/>
          </a:prstGeom>
        </p:spPr>
        <p:txBody>
          <a:bodyPr vert="horz" lIns="91440" tIns="45720" rIns="91440" bIns="45720" rtlCol="0" anchor="ctr">
            <a:normAutofit/>
          </a:bodyPr>
          <a:lstStyle/>
          <a:p>
            <a:pPr algn="r" defTabSz="914400">
              <a:lnSpc>
                <a:spcPct val="90000"/>
              </a:lnSpc>
              <a:spcBef>
                <a:spcPts val="1000"/>
              </a:spcBef>
              <a:spcAft>
                <a:spcPts val="450"/>
              </a:spcAft>
            </a:pPr>
            <a:r>
              <a:rPr lang="en-US" sz="1500">
                <a:solidFill>
                  <a:srgbClr val="FFFFFF"/>
                </a:solidFill>
              </a:rPr>
              <a:t>Individual Players such as Virat Kohli, MS Dhoni, and Rohit Sharma had high search interest.</a:t>
            </a:r>
          </a:p>
        </p:txBody>
      </p:sp>
      <p:pic>
        <p:nvPicPr>
          <p:cNvPr id="5" name="Content Placeholder 4" descr="A graph showing different colored lines&#10;&#10;AI-generated content may be incorrect.">
            <a:extLst>
              <a:ext uri="{FF2B5EF4-FFF2-40B4-BE49-F238E27FC236}">
                <a16:creationId xmlns:a16="http://schemas.microsoft.com/office/drawing/2014/main" id="{D04A56DC-D000-CAE2-3932-BB391ADB4D7F}"/>
              </a:ext>
            </a:extLst>
          </p:cNvPr>
          <p:cNvPicPr>
            <a:picLocks noGrp="1" noChangeAspect="1"/>
          </p:cNvPicPr>
          <p:nvPr>
            <p:ph idx="1"/>
          </p:nvPr>
        </p:nvPicPr>
        <p:blipFill>
          <a:blip r:embed="rId2"/>
          <a:srcRect t="4436"/>
          <a:stretch/>
        </p:blipFill>
        <p:spPr>
          <a:xfrm>
            <a:off x="20" y="10"/>
            <a:ext cx="9143979" cy="5352218"/>
          </a:xfrm>
          <a:prstGeom prst="rect">
            <a:avLst/>
          </a:prstGeom>
        </p:spPr>
      </p:pic>
    </p:spTree>
    <p:extLst>
      <p:ext uri="{BB962C8B-B14F-4D97-AF65-F5344CB8AC3E}">
        <p14:creationId xmlns:p14="http://schemas.microsoft.com/office/powerpoint/2010/main" val="394224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1C0B1F-CDA0-40EB-FF28-B22A0EFE8E02}"/>
              </a:ext>
            </a:extLst>
          </p:cNvPr>
          <p:cNvSpPr>
            <a:spLocks noGrp="1"/>
          </p:cNvSpPr>
          <p:nvPr>
            <p:ph type="title"/>
          </p:nvPr>
        </p:nvSpPr>
        <p:spPr>
          <a:xfrm>
            <a:off x="1028697" y="348865"/>
            <a:ext cx="7533018" cy="877729"/>
          </a:xfrm>
        </p:spPr>
        <p:txBody>
          <a:bodyPr anchor="ctr">
            <a:normAutofit/>
          </a:bodyPr>
          <a:lstStyle/>
          <a:p>
            <a:endParaRPr lang="en-US" sz="3500">
              <a:solidFill>
                <a:srgbClr val="FFFFFF"/>
              </a:solidFill>
            </a:endParaRPr>
          </a:p>
        </p:txBody>
      </p:sp>
      <p:graphicFrame>
        <p:nvGraphicFramePr>
          <p:cNvPr id="17" name="Content Placeholder 2">
            <a:extLst>
              <a:ext uri="{FF2B5EF4-FFF2-40B4-BE49-F238E27FC236}">
                <a16:creationId xmlns:a16="http://schemas.microsoft.com/office/drawing/2014/main" id="{D6814A94-A459-C4F0-1FF7-C3F435D649B1}"/>
              </a:ext>
            </a:extLst>
          </p:cNvPr>
          <p:cNvGraphicFramePr>
            <a:graphicFrameLocks noGrp="1"/>
          </p:cNvGraphicFramePr>
          <p:nvPr>
            <p:ph idx="1"/>
            <p:extLst>
              <p:ext uri="{D42A27DB-BD31-4B8C-83A1-F6EECF244321}">
                <p14:modId xmlns:p14="http://schemas.microsoft.com/office/powerpoint/2010/main" val="3882387187"/>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5349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0">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1714" cy="6862380"/>
          </a:xfrm>
          <a:prstGeom prst="rect">
            <a:avLst/>
          </a:prstGeom>
        </p:spPr>
      </p:pic>
      <p:sp>
        <p:nvSpPr>
          <p:cNvPr id="33" name="Rectangle 32">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906" y="729175"/>
            <a:ext cx="8324514"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p:cNvSpPr>
            <a:spLocks noGrp="1"/>
          </p:cNvSpPr>
          <p:nvPr>
            <p:ph type="title"/>
          </p:nvPr>
        </p:nvSpPr>
        <p:spPr>
          <a:xfrm>
            <a:off x="4947762" y="905011"/>
            <a:ext cx="3441996" cy="1889135"/>
          </a:xfrm>
        </p:spPr>
        <p:txBody>
          <a:bodyPr anchor="b">
            <a:normAutofit/>
          </a:bodyPr>
          <a:lstStyle/>
          <a:p>
            <a:r>
              <a:rPr lang="en-US" sz="4200"/>
              <a:t>What Did Fans Say?</a:t>
            </a:r>
          </a:p>
        </p:txBody>
      </p:sp>
      <p:pic>
        <p:nvPicPr>
          <p:cNvPr id="6" name="Picture 5" descr="A red and green circles with white text">
            <a:extLst>
              <a:ext uri="{FF2B5EF4-FFF2-40B4-BE49-F238E27FC236}">
                <a16:creationId xmlns:a16="http://schemas.microsoft.com/office/drawing/2014/main" id="{091F4FCC-B8E4-F2AB-1618-62F9FD654692}"/>
              </a:ext>
            </a:extLst>
          </p:cNvPr>
          <p:cNvPicPr>
            <a:picLocks noChangeAspect="1"/>
          </p:cNvPicPr>
          <p:nvPr/>
        </p:nvPicPr>
        <p:blipFill>
          <a:blip r:embed="rId3"/>
          <a:stretch>
            <a:fillRect/>
          </a:stretch>
        </p:blipFill>
        <p:spPr>
          <a:xfrm>
            <a:off x="540605" y="2399305"/>
            <a:ext cx="4101260" cy="2050630"/>
          </a:xfrm>
          <a:prstGeom prst="rect">
            <a:avLst/>
          </a:prstGeom>
        </p:spPr>
      </p:pic>
      <p:sp>
        <p:nvSpPr>
          <p:cNvPr id="7" name="Rectangle 1">
            <a:extLst>
              <a:ext uri="{FF2B5EF4-FFF2-40B4-BE49-F238E27FC236}">
                <a16:creationId xmlns:a16="http://schemas.microsoft.com/office/drawing/2014/main" id="{6845571E-3668-56B1-EDC0-68270E25CE7C}"/>
              </a:ext>
            </a:extLst>
          </p:cNvPr>
          <p:cNvSpPr>
            <a:spLocks noGrp="1" noChangeArrowheads="1"/>
          </p:cNvSpPr>
          <p:nvPr>
            <p:ph idx="1"/>
          </p:nvPr>
        </p:nvSpPr>
        <p:spPr bwMode="auto">
          <a:xfrm>
            <a:off x="4947762" y="2965592"/>
            <a:ext cx="3441996" cy="298739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Trend Over Time</a:t>
            </a:r>
            <a:r>
              <a:rPr kumimoji="0" lang="en-US" altLang="en-US" sz="1200" b="0" i="0" u="none" strike="noStrike" cap="none" normalizeH="0" baseline="0" dirty="0">
                <a:ln>
                  <a:noFill/>
                </a:ln>
                <a:effectLst/>
                <a:latin typeface="Arial" panose="020B0604020202020204" pitchFamily="34" charset="0"/>
              </a:rPr>
              <a:t>: The "Sentiment Trend Over Time" chart shows spikes in tweet counts, especially in October, likely during key IPL matches. Positive sentiments often outnumbered negative ones, suggesting overall fan enthusiasm.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Match Impact</a:t>
            </a:r>
            <a:r>
              <a:rPr kumimoji="0" lang="en-US" altLang="en-US" sz="1200" b="0" i="0" u="none" strike="noStrike" cap="none" normalizeH="0" baseline="0" dirty="0">
                <a:ln>
                  <a:noFill/>
                </a:ln>
                <a:effectLst/>
                <a:latin typeface="Arial" panose="020B0604020202020204" pitchFamily="34" charset="0"/>
              </a:rPr>
              <a:t>: The "Sentiment Trends vs. Match Results" chart indicates that positive sentiment spikes after wins (e.g., MI’s victory in the final on November 10), while negative sentiment rises during losses or controversies.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200" b="1" i="0" u="none" strike="noStrike" cap="none" normalizeH="0" baseline="0" dirty="0">
                <a:ln>
                  <a:noFill/>
                </a:ln>
                <a:effectLst/>
                <a:latin typeface="Arial" panose="020B0604020202020204" pitchFamily="34" charset="0"/>
              </a:rPr>
              <a:t>Finalists’ Sentiment</a:t>
            </a:r>
            <a:r>
              <a:rPr kumimoji="0" lang="en-US" altLang="en-US" sz="1200" b="0" i="0" u="none" strike="noStrike" cap="none" normalizeH="0" baseline="0" dirty="0">
                <a:ln>
                  <a:noFill/>
                </a:ln>
                <a:effectLst/>
                <a:latin typeface="Arial" panose="020B0604020202020204" pitchFamily="34" charset="0"/>
              </a:rPr>
              <a:t>: MI had more positive sentiment than DC, especially around the final, reflecting fan support for the winning team.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12" y="-1"/>
            <a:ext cx="3909949" cy="6883030"/>
            <a:chOff x="-19217" y="-1"/>
            <a:chExt cx="5213267" cy="6883030"/>
          </a:xfrm>
        </p:grpSpPr>
        <p:sp>
          <p:nvSpPr>
            <p:cNvPr id="21" name="Rectangle 20">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3" name="Rectangle 22">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566613" y="739835"/>
            <a:ext cx="2776935" cy="1616203"/>
          </a:xfrm>
        </p:spPr>
        <p:txBody>
          <a:bodyPr anchor="b">
            <a:normAutofit/>
          </a:bodyPr>
          <a:lstStyle/>
          <a:p>
            <a:r>
              <a:rPr lang="en-US" sz="2800">
                <a:solidFill>
                  <a:srgbClr val="FFFFFF"/>
                </a:solidFill>
              </a:rPr>
              <a:t>What Did the Experts Think?</a:t>
            </a:r>
          </a:p>
        </p:txBody>
      </p:sp>
      <p:sp>
        <p:nvSpPr>
          <p:cNvPr id="3" name="Content Placeholder 2"/>
          <p:cNvSpPr>
            <a:spLocks noGrp="1"/>
          </p:cNvSpPr>
          <p:nvPr>
            <p:ph idx="1"/>
          </p:nvPr>
        </p:nvSpPr>
        <p:spPr>
          <a:xfrm>
            <a:off x="566613" y="2459116"/>
            <a:ext cx="2776934" cy="3524823"/>
          </a:xfrm>
        </p:spPr>
        <p:txBody>
          <a:bodyPr>
            <a:normAutofit/>
          </a:bodyPr>
          <a:lstStyle/>
          <a:p>
            <a:pPr>
              <a:lnSpc>
                <a:spcPct val="90000"/>
              </a:lnSpc>
              <a:buFont typeface="Arial" panose="020B0604020202020204" pitchFamily="34" charset="0"/>
              <a:buChar char="•"/>
            </a:pPr>
            <a:r>
              <a:rPr lang="en-US" sz="1300" b="1" dirty="0" err="1">
                <a:solidFill>
                  <a:srgbClr val="FFFFFF"/>
                </a:solidFill>
              </a:rPr>
              <a:t>TextBlob</a:t>
            </a:r>
            <a:r>
              <a:rPr lang="en-US" sz="1300" dirty="0">
                <a:solidFill>
                  <a:srgbClr val="FFFFFF"/>
                </a:solidFill>
              </a:rPr>
              <a:t>: For calculating sentiment polarity of tweets and comments. It’s easy to use and provides a polarity score that I categorized into Positive, Negative, or Neutral.</a:t>
            </a:r>
          </a:p>
          <a:p>
            <a:pPr>
              <a:lnSpc>
                <a:spcPct val="90000"/>
              </a:lnSpc>
              <a:buFont typeface="Arial" panose="020B0604020202020204" pitchFamily="34" charset="0"/>
              <a:buChar char="•"/>
            </a:pPr>
            <a:r>
              <a:rPr lang="en-US" sz="1300" b="1" dirty="0">
                <a:solidFill>
                  <a:srgbClr val="FFFFFF"/>
                </a:solidFill>
              </a:rPr>
              <a:t>Pandas</a:t>
            </a:r>
            <a:r>
              <a:rPr lang="en-US" sz="1300" dirty="0">
                <a:solidFill>
                  <a:srgbClr val="FFFFFF"/>
                </a:solidFill>
              </a:rPr>
              <a:t>: For data manipulation, such as loading CSVs, grouping data by date, filtering tweets for specific teams, and handling datetime conversions.</a:t>
            </a:r>
          </a:p>
          <a:p>
            <a:pPr>
              <a:lnSpc>
                <a:spcPct val="90000"/>
              </a:lnSpc>
              <a:buFont typeface="Arial" panose="020B0604020202020204" pitchFamily="34" charset="0"/>
              <a:buChar char="•"/>
            </a:pPr>
            <a:r>
              <a:rPr lang="en-US" sz="1300" b="1" dirty="0">
                <a:solidFill>
                  <a:srgbClr val="FFFFFF"/>
                </a:solidFill>
              </a:rPr>
              <a:t>Matplotlib and Seaborn</a:t>
            </a:r>
            <a:r>
              <a:rPr lang="en-US" sz="1300" dirty="0">
                <a:solidFill>
                  <a:srgbClr val="FFFFFF"/>
                </a:solidFill>
              </a:rPr>
              <a:t>: For creating visualizations (line plots for trends, histograms for distributions).</a:t>
            </a:r>
          </a:p>
          <a:p>
            <a:pPr>
              <a:lnSpc>
                <a:spcPct val="90000"/>
              </a:lnSpc>
              <a:buFont typeface="Arial" panose="020B0604020202020204" pitchFamily="34" charset="0"/>
              <a:buChar char="•"/>
            </a:pPr>
            <a:r>
              <a:rPr lang="en-US" sz="1300" b="1" dirty="0">
                <a:solidFill>
                  <a:srgbClr val="FFFFFF"/>
                </a:solidFill>
              </a:rPr>
              <a:t>Python</a:t>
            </a:r>
            <a:r>
              <a:rPr lang="en-US" sz="1300" dirty="0">
                <a:solidFill>
                  <a:srgbClr val="FFFFFF"/>
                </a:solidFill>
              </a:rPr>
              <a:t>: As the programming language to tie everything together.</a:t>
            </a:r>
          </a:p>
          <a:p>
            <a:pPr>
              <a:lnSpc>
                <a:spcPct val="90000"/>
              </a:lnSpc>
              <a:defRPr sz="1800"/>
            </a:pPr>
            <a:endParaRPr lang="en-US" sz="1300" dirty="0">
              <a:solidFill>
                <a:srgbClr val="FFFFFF"/>
              </a:solidFill>
            </a:endParaRPr>
          </a:p>
        </p:txBody>
      </p:sp>
      <p:pic>
        <p:nvPicPr>
          <p:cNvPr id="4" name="Picture 3" descr="expert_opinions.png"/>
          <p:cNvPicPr>
            <a:picLocks noChangeAspect="1"/>
          </p:cNvPicPr>
          <p:nvPr/>
        </p:nvPicPr>
        <p:blipFill>
          <a:blip r:embed="rId2"/>
          <a:srcRect r="1" b="12641"/>
          <a:stretch/>
        </p:blipFill>
        <p:spPr>
          <a:xfrm>
            <a:off x="3973398" y="928540"/>
            <a:ext cx="4585831" cy="539213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3" name="Group 22">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3543300" cy="6858000"/>
            <a:chOff x="7467600" y="0"/>
            <a:chExt cx="4724400" cy="6858000"/>
          </a:xfrm>
        </p:grpSpPr>
        <p:sp>
          <p:nvSpPr>
            <p:cNvPr id="24" name="Rectangle 23">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7" name="Freeform: Shape 26">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433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9" name="Rectangle 2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457199"/>
            <a:ext cx="88011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DBC18F42-451F-F159-2AD5-670D9236B88B}"/>
              </a:ext>
            </a:extLst>
          </p:cNvPr>
          <p:cNvSpPr>
            <a:spLocks noGrp="1"/>
          </p:cNvSpPr>
          <p:nvPr>
            <p:ph type="title"/>
          </p:nvPr>
        </p:nvSpPr>
        <p:spPr>
          <a:xfrm>
            <a:off x="5086348" y="584462"/>
            <a:ext cx="3714750" cy="711723"/>
          </a:xfrm>
        </p:spPr>
        <p:txBody>
          <a:bodyPr anchor="t">
            <a:normAutofit/>
          </a:bodyPr>
          <a:lstStyle/>
          <a:p>
            <a:r>
              <a:rPr lang="en-US" sz="3500" dirty="0"/>
              <a:t>Wins by place</a:t>
            </a:r>
          </a:p>
        </p:txBody>
      </p:sp>
      <p:pic>
        <p:nvPicPr>
          <p:cNvPr id="5" name="Content Placeholder 4">
            <a:extLst>
              <a:ext uri="{FF2B5EF4-FFF2-40B4-BE49-F238E27FC236}">
                <a16:creationId xmlns:a16="http://schemas.microsoft.com/office/drawing/2014/main" id="{8DF1BE9B-85CB-0D2C-DAA6-CFD3A729EDCE}"/>
              </a:ext>
            </a:extLst>
          </p:cNvPr>
          <p:cNvPicPr>
            <a:picLocks noChangeAspect="1"/>
          </p:cNvPicPr>
          <p:nvPr/>
        </p:nvPicPr>
        <p:blipFill>
          <a:blip r:embed="rId2"/>
          <a:stretch>
            <a:fillRect/>
          </a:stretch>
        </p:blipFill>
        <p:spPr>
          <a:xfrm>
            <a:off x="685799" y="2321715"/>
            <a:ext cx="3543300" cy="2214562"/>
          </a:xfrm>
          <a:prstGeom prst="rect">
            <a:avLst/>
          </a:prstGeom>
        </p:spPr>
      </p:pic>
      <p:sp>
        <p:nvSpPr>
          <p:cNvPr id="9" name="Content Placeholder 8">
            <a:extLst>
              <a:ext uri="{FF2B5EF4-FFF2-40B4-BE49-F238E27FC236}">
                <a16:creationId xmlns:a16="http://schemas.microsoft.com/office/drawing/2014/main" id="{866A2E67-6065-F6B9-531F-93E187675C13}"/>
              </a:ext>
            </a:extLst>
          </p:cNvPr>
          <p:cNvSpPr>
            <a:spLocks noGrp="1"/>
          </p:cNvSpPr>
          <p:nvPr>
            <p:ph idx="1"/>
          </p:nvPr>
        </p:nvSpPr>
        <p:spPr>
          <a:xfrm>
            <a:off x="5086348" y="1564850"/>
            <a:ext cx="3714750" cy="4397604"/>
          </a:xfrm>
        </p:spPr>
        <p:txBody>
          <a:bodyPr>
            <a:normAutofit fontScale="62500" lnSpcReduction="20000"/>
          </a:bodyPr>
          <a:lstStyle/>
          <a:p>
            <a:pPr>
              <a:buFont typeface="Arial" panose="020B0604020202020204" pitchFamily="34" charset="0"/>
              <a:buChar char="•"/>
            </a:pPr>
            <a:r>
              <a:rPr lang="en-US" b="1" dirty="0"/>
              <a:t>Description</a:t>
            </a:r>
            <a:r>
              <a:rPr lang="en-US" dirty="0"/>
              <a:t>: This bar chart shows how matches played at different venues in IPL 2020 ended – either as a </a:t>
            </a:r>
            <a:r>
              <a:rPr lang="en-US" b="1" dirty="0"/>
              <a:t>win</a:t>
            </a:r>
            <a:r>
              <a:rPr lang="en-US" dirty="0"/>
              <a:t> (orange) or a </a:t>
            </a:r>
            <a:r>
              <a:rPr lang="en-US" b="1" dirty="0"/>
              <a:t>tie</a:t>
            </a:r>
            <a:r>
              <a:rPr lang="en-US" dirty="0"/>
              <a:t> (blue).</a:t>
            </a:r>
          </a:p>
          <a:p>
            <a:pPr>
              <a:buFont typeface="Arial" panose="020B0604020202020204" pitchFamily="34" charset="0"/>
              <a:buChar char="•"/>
            </a:pPr>
            <a:r>
              <a:rPr lang="en-US" b="1" dirty="0"/>
              <a:t>Key Insights</a:t>
            </a:r>
            <a:r>
              <a:rPr lang="en-US" dirty="0"/>
              <a:t>: </a:t>
            </a:r>
          </a:p>
          <a:p>
            <a:pPr marL="742950" lvl="1" indent="-285750">
              <a:buFont typeface="Arial" panose="020B0604020202020204" pitchFamily="34" charset="0"/>
              <a:buChar char="•"/>
            </a:pPr>
            <a:r>
              <a:rPr lang="en-US" b="1" dirty="0"/>
              <a:t>Dubai</a:t>
            </a:r>
            <a:r>
              <a:rPr lang="en-US" dirty="0"/>
              <a:t> hosted the highest number of matches.</a:t>
            </a:r>
          </a:p>
          <a:p>
            <a:pPr marL="742950" lvl="1" indent="-285750">
              <a:buFont typeface="Arial" panose="020B0604020202020204" pitchFamily="34" charset="0"/>
              <a:buChar char="•"/>
            </a:pPr>
            <a:r>
              <a:rPr lang="en-US" b="1" dirty="0"/>
              <a:t>Abu Dhabi</a:t>
            </a:r>
            <a:r>
              <a:rPr lang="en-US" dirty="0"/>
              <a:t> followed closely with slightly fewer games.</a:t>
            </a:r>
          </a:p>
          <a:p>
            <a:pPr marL="742950" lvl="1" indent="-285750">
              <a:buFont typeface="Arial" panose="020B0604020202020204" pitchFamily="34" charset="0"/>
              <a:buChar char="•"/>
            </a:pPr>
            <a:r>
              <a:rPr lang="en-US" b="1" dirty="0"/>
              <a:t>Sharjah</a:t>
            </a:r>
            <a:r>
              <a:rPr lang="en-US" dirty="0"/>
              <a:t> had the least number of matches.</a:t>
            </a:r>
          </a:p>
          <a:p>
            <a:pPr marL="742950" lvl="1" indent="-285750">
              <a:buFont typeface="Arial" panose="020B0604020202020204" pitchFamily="34" charset="0"/>
              <a:buChar char="•"/>
            </a:pPr>
            <a:r>
              <a:rPr lang="en-US" dirty="0"/>
              <a:t>Tied matches were rare across all locations.</a:t>
            </a:r>
          </a:p>
          <a:p>
            <a:pPr>
              <a:buFont typeface="Arial" panose="020B0604020202020204" pitchFamily="34" charset="0"/>
              <a:buChar char="•"/>
            </a:pPr>
            <a:r>
              <a:rPr lang="en-US" b="1" dirty="0"/>
              <a:t>Conclusion</a:t>
            </a:r>
            <a:r>
              <a:rPr lang="en-US" dirty="0"/>
              <a:t>: This visualization helps analyze the influence of venues on match outcomes.</a:t>
            </a:r>
          </a:p>
          <a:p>
            <a:endParaRPr lang="en-US" sz="1600" dirty="0">
              <a:solidFill>
                <a:schemeClr val="tx1">
                  <a:alpha val="55000"/>
                </a:schemeClr>
              </a:solidFill>
            </a:endParaRPr>
          </a:p>
        </p:txBody>
      </p:sp>
    </p:spTree>
    <p:extLst>
      <p:ext uri="{BB962C8B-B14F-4D97-AF65-F5344CB8AC3E}">
        <p14:creationId xmlns:p14="http://schemas.microsoft.com/office/powerpoint/2010/main" val="407500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0"/>
            <a:ext cx="457199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0C5457-CF73-69F8-48C6-823E8299135A}"/>
              </a:ext>
            </a:extLst>
          </p:cNvPr>
          <p:cNvSpPr>
            <a:spLocks noGrp="1"/>
          </p:cNvSpPr>
          <p:nvPr>
            <p:ph type="title"/>
          </p:nvPr>
        </p:nvSpPr>
        <p:spPr>
          <a:xfrm>
            <a:off x="866667" y="637763"/>
            <a:ext cx="3233024" cy="1627274"/>
          </a:xfrm>
        </p:spPr>
        <p:txBody>
          <a:bodyPr anchor="t">
            <a:normAutofit/>
          </a:bodyPr>
          <a:lstStyle/>
          <a:p>
            <a:pPr algn="l"/>
            <a:r>
              <a:rPr lang="en-US" sz="3900">
                <a:solidFill>
                  <a:schemeClr val="bg1"/>
                </a:solidFill>
              </a:rPr>
              <a:t>Wins per team</a:t>
            </a:r>
            <a:br>
              <a:rPr lang="en-US" sz="3900">
                <a:solidFill>
                  <a:schemeClr val="bg1"/>
                </a:solidFill>
              </a:rPr>
            </a:br>
            <a:endParaRPr lang="en-US" sz="3900">
              <a:solidFill>
                <a:schemeClr val="bg1"/>
              </a:solidFill>
            </a:endParaRPr>
          </a:p>
        </p:txBody>
      </p:sp>
      <p:sp>
        <p:nvSpPr>
          <p:cNvPr id="27" name="Rectangle 2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667" y="2372156"/>
            <a:ext cx="3429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1">
            <a:extLst>
              <a:ext uri="{FF2B5EF4-FFF2-40B4-BE49-F238E27FC236}">
                <a16:creationId xmlns:a16="http://schemas.microsoft.com/office/drawing/2014/main" id="{02D8E418-CCC5-B8B6-E433-35B986AEDAAA}"/>
              </a:ext>
            </a:extLst>
          </p:cNvPr>
          <p:cNvSpPr>
            <a:spLocks noGrp="1" noChangeArrowheads="1"/>
          </p:cNvSpPr>
          <p:nvPr>
            <p:ph idx="1"/>
          </p:nvPr>
        </p:nvSpPr>
        <p:spPr bwMode="auto">
          <a:xfrm>
            <a:off x="866667" y="1696825"/>
            <a:ext cx="3213312" cy="451770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300" b="1" i="0" u="none" strike="noStrike" cap="none" normalizeH="0" baseline="0">
                <a:ln>
                  <a:noFill/>
                </a:ln>
                <a:solidFill>
                  <a:schemeClr val="bg1"/>
                </a:solidFill>
                <a:effectLst/>
                <a:latin typeface="Arial" panose="020B0604020202020204" pitchFamily="34" charset="0"/>
              </a:rPr>
              <a:t>Description</a:t>
            </a:r>
            <a:r>
              <a:rPr kumimoji="0" lang="en-US" altLang="en-US" sz="1300" b="0" i="0" u="none" strike="noStrike" cap="none" normalizeH="0" baseline="0">
                <a:ln>
                  <a:noFill/>
                </a:ln>
                <a:solidFill>
                  <a:schemeClr val="bg1"/>
                </a:solidFill>
                <a:effectLst/>
                <a:latin typeface="Arial" panose="020B0604020202020204" pitchFamily="34" charset="0"/>
              </a:rPr>
              <a:t>: A horizontal bar chart showing the total number of matches won by each team in IPL 2020.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300" b="1" i="0" u="none" strike="noStrike" cap="none" normalizeH="0" baseline="0">
                <a:ln>
                  <a:noFill/>
                </a:ln>
                <a:solidFill>
                  <a:schemeClr val="bg1"/>
                </a:solidFill>
                <a:effectLst/>
                <a:latin typeface="Arial" panose="020B0604020202020204" pitchFamily="34" charset="0"/>
              </a:rPr>
              <a:t>Key Insights</a:t>
            </a:r>
            <a:r>
              <a:rPr kumimoji="0" lang="en-US" altLang="en-US" sz="1300" b="0" i="0" u="none" strike="noStrike" cap="none" normalizeH="0" baseline="0">
                <a:ln>
                  <a:noFill/>
                </a:ln>
                <a:solidFill>
                  <a:schemeClr val="bg1"/>
                </a:solidFill>
                <a:effectLst/>
                <a:latin typeface="Arial" panose="020B0604020202020204" pitchFamily="34" charset="0"/>
              </a:rPr>
              <a:t>: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300" b="1" i="0" u="none" strike="noStrike" cap="none" normalizeH="0" baseline="0">
                <a:ln>
                  <a:noFill/>
                </a:ln>
                <a:solidFill>
                  <a:schemeClr val="bg1"/>
                </a:solidFill>
                <a:effectLst/>
                <a:latin typeface="Arial" panose="020B0604020202020204" pitchFamily="34" charset="0"/>
              </a:rPr>
              <a:t>Mumbai Indians (MI)</a:t>
            </a:r>
            <a:r>
              <a:rPr kumimoji="0" lang="en-US" altLang="en-US" sz="1300" b="0" i="0" u="none" strike="noStrike" cap="none" normalizeH="0" baseline="0">
                <a:ln>
                  <a:noFill/>
                </a:ln>
                <a:solidFill>
                  <a:schemeClr val="bg1"/>
                </a:solidFill>
                <a:effectLst/>
                <a:latin typeface="Arial" panose="020B0604020202020204" pitchFamily="34" charset="0"/>
              </a:rPr>
              <a:t> won the most matches (11 wins).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300" b="1" i="0" u="none" strike="noStrike" cap="none" normalizeH="0" baseline="0">
                <a:ln>
                  <a:noFill/>
                </a:ln>
                <a:solidFill>
                  <a:schemeClr val="bg1"/>
                </a:solidFill>
                <a:effectLst/>
                <a:latin typeface="Arial" panose="020B0604020202020204" pitchFamily="34" charset="0"/>
              </a:rPr>
              <a:t>Delhi Capitals (DC)</a:t>
            </a:r>
            <a:r>
              <a:rPr kumimoji="0" lang="en-US" altLang="en-US" sz="1300" b="0" i="0" u="none" strike="noStrike" cap="none" normalizeH="0" baseline="0">
                <a:ln>
                  <a:noFill/>
                </a:ln>
                <a:solidFill>
                  <a:schemeClr val="bg1"/>
                </a:solidFill>
                <a:effectLst/>
                <a:latin typeface="Arial" panose="020B0604020202020204" pitchFamily="34" charset="0"/>
              </a:rPr>
              <a:t> and </a:t>
            </a:r>
            <a:r>
              <a:rPr kumimoji="0" lang="en-US" altLang="en-US" sz="1300" b="1" i="0" u="none" strike="noStrike" cap="none" normalizeH="0" baseline="0">
                <a:ln>
                  <a:noFill/>
                </a:ln>
                <a:solidFill>
                  <a:schemeClr val="bg1"/>
                </a:solidFill>
                <a:effectLst/>
                <a:latin typeface="Arial" panose="020B0604020202020204" pitchFamily="34" charset="0"/>
              </a:rPr>
              <a:t>Sunrisers Hyderabad (SRH)</a:t>
            </a:r>
            <a:r>
              <a:rPr kumimoji="0" lang="en-US" altLang="en-US" sz="1300" b="0" i="0" u="none" strike="noStrike" cap="none" normalizeH="0" baseline="0">
                <a:ln>
                  <a:noFill/>
                </a:ln>
                <a:solidFill>
                  <a:schemeClr val="bg1"/>
                </a:solidFill>
                <a:effectLst/>
                <a:latin typeface="Arial" panose="020B0604020202020204" pitchFamily="34" charset="0"/>
              </a:rPr>
              <a:t> were the second-best teams with 8 wins each.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300" b="0" i="0" u="none" strike="noStrike" cap="none" normalizeH="0" baseline="0">
                <a:ln>
                  <a:noFill/>
                </a:ln>
                <a:solidFill>
                  <a:schemeClr val="bg1"/>
                </a:solidFill>
                <a:effectLst/>
                <a:latin typeface="Arial" panose="020B0604020202020204" pitchFamily="34" charset="0"/>
              </a:rPr>
              <a:t>Other teams like </a:t>
            </a:r>
            <a:r>
              <a:rPr kumimoji="0" lang="en-US" altLang="en-US" sz="1300" b="1" i="0" u="none" strike="noStrike" cap="none" normalizeH="0" baseline="0">
                <a:ln>
                  <a:noFill/>
                </a:ln>
                <a:solidFill>
                  <a:schemeClr val="bg1"/>
                </a:solidFill>
                <a:effectLst/>
                <a:latin typeface="Arial" panose="020B0604020202020204" pitchFamily="34" charset="0"/>
              </a:rPr>
              <a:t>Chennai Super Kings (CSK), Rajasthan Royals (RR), and RCB</a:t>
            </a:r>
            <a:r>
              <a:rPr kumimoji="0" lang="en-US" altLang="en-US" sz="1300" b="0" i="0" u="none" strike="noStrike" cap="none" normalizeH="0" baseline="0">
                <a:ln>
                  <a:noFill/>
                </a:ln>
                <a:solidFill>
                  <a:schemeClr val="bg1"/>
                </a:solidFill>
                <a:effectLst/>
                <a:latin typeface="Arial" panose="020B0604020202020204" pitchFamily="34" charset="0"/>
              </a:rPr>
              <a:t> had moderate performances with 6 wins each.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300" b="1" i="0" u="none" strike="noStrike" cap="none" normalizeH="0" baseline="0">
                <a:ln>
                  <a:noFill/>
                </a:ln>
                <a:solidFill>
                  <a:schemeClr val="bg1"/>
                </a:solidFill>
                <a:effectLst/>
                <a:latin typeface="Arial" panose="020B0604020202020204" pitchFamily="34" charset="0"/>
              </a:rPr>
              <a:t>Punjab Kings (PBKS)</a:t>
            </a:r>
            <a:r>
              <a:rPr kumimoji="0" lang="en-US" altLang="en-US" sz="1300" b="0" i="0" u="none" strike="noStrike" cap="none" normalizeH="0" baseline="0">
                <a:ln>
                  <a:noFill/>
                </a:ln>
                <a:solidFill>
                  <a:schemeClr val="bg1"/>
                </a:solidFill>
                <a:effectLst/>
                <a:latin typeface="Arial" panose="020B0604020202020204" pitchFamily="34" charset="0"/>
              </a:rPr>
              <a:t> had the lowest win count (5 wins).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300" b="1" i="0" u="none" strike="noStrike" cap="none" normalizeH="0" baseline="0">
                <a:ln>
                  <a:noFill/>
                </a:ln>
                <a:solidFill>
                  <a:schemeClr val="bg1"/>
                </a:solidFill>
                <a:effectLst/>
                <a:latin typeface="Arial" panose="020B0604020202020204" pitchFamily="34" charset="0"/>
              </a:rPr>
              <a:t>Conclusion</a:t>
            </a:r>
            <a:r>
              <a:rPr kumimoji="0" lang="en-US" altLang="en-US" sz="1300" b="0" i="0" u="none" strike="noStrike" cap="none" normalizeH="0" baseline="0">
                <a:ln>
                  <a:noFill/>
                </a:ln>
                <a:solidFill>
                  <a:schemeClr val="bg1"/>
                </a:solidFill>
                <a:effectLst/>
                <a:latin typeface="Arial" panose="020B0604020202020204" pitchFamily="34" charset="0"/>
              </a:rPr>
              <a:t>: Mumbai Indians were the most dominant team in IPL 2020. </a:t>
            </a:r>
          </a:p>
        </p:txBody>
      </p:sp>
      <p:sp>
        <p:nvSpPr>
          <p:cNvPr id="29" name="Rectangle 28">
            <a:extLst>
              <a:ext uri="{FF2B5EF4-FFF2-40B4-BE49-F238E27FC236}">
                <a16:creationId xmlns:a16="http://schemas.microsoft.com/office/drawing/2014/main" id="{87F16C5A-0D41-47A9-B0A2-9C2AD7A8C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199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the number of wins&#10;&#10;AI-generated content may be incorrect.">
            <a:extLst>
              <a:ext uri="{FF2B5EF4-FFF2-40B4-BE49-F238E27FC236}">
                <a16:creationId xmlns:a16="http://schemas.microsoft.com/office/drawing/2014/main" id="{94100FD8-E638-87CB-26E3-B30EE77C6254}"/>
              </a:ext>
            </a:extLst>
          </p:cNvPr>
          <p:cNvPicPr>
            <a:picLocks noChangeAspect="1"/>
          </p:cNvPicPr>
          <p:nvPr/>
        </p:nvPicPr>
        <p:blipFill>
          <a:blip r:embed="rId2"/>
          <a:stretch>
            <a:fillRect/>
          </a:stretch>
        </p:blipFill>
        <p:spPr>
          <a:xfrm>
            <a:off x="5054598" y="2352366"/>
            <a:ext cx="3229418" cy="2147562"/>
          </a:xfrm>
          <a:prstGeom prst="rect">
            <a:avLst/>
          </a:prstGeom>
        </p:spPr>
      </p:pic>
    </p:spTree>
    <p:extLst>
      <p:ext uri="{BB962C8B-B14F-4D97-AF65-F5344CB8AC3E}">
        <p14:creationId xmlns:p14="http://schemas.microsoft.com/office/powerpoint/2010/main" val="1248636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0"/>
            <a:ext cx="457199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7F9D51-BE10-F574-C0E2-14C8F2FF85AA}"/>
              </a:ext>
            </a:extLst>
          </p:cNvPr>
          <p:cNvSpPr>
            <a:spLocks noGrp="1"/>
          </p:cNvSpPr>
          <p:nvPr>
            <p:ph type="title"/>
          </p:nvPr>
        </p:nvSpPr>
        <p:spPr>
          <a:xfrm>
            <a:off x="866667" y="637763"/>
            <a:ext cx="3233024" cy="1627274"/>
          </a:xfrm>
        </p:spPr>
        <p:txBody>
          <a:bodyPr anchor="t">
            <a:normAutofit/>
          </a:bodyPr>
          <a:lstStyle/>
          <a:p>
            <a:pPr algn="l">
              <a:lnSpc>
                <a:spcPct val="90000"/>
              </a:lnSpc>
            </a:pPr>
            <a:r>
              <a:rPr lang="en-US" sz="3600" dirty="0">
                <a:solidFill>
                  <a:schemeClr val="bg1"/>
                </a:solidFill>
              </a:rPr>
              <a:t>Wins over time</a:t>
            </a:r>
            <a:br>
              <a:rPr lang="en-US" sz="3600" dirty="0">
                <a:solidFill>
                  <a:schemeClr val="bg1"/>
                </a:solidFill>
              </a:rPr>
            </a:br>
            <a:endParaRPr lang="en-US" sz="3600" dirty="0">
              <a:solidFill>
                <a:schemeClr val="bg1"/>
              </a:solidFill>
            </a:endParaRPr>
          </a:p>
        </p:txBody>
      </p:sp>
      <p:sp>
        <p:nvSpPr>
          <p:cNvPr id="27" name="Rectangle 2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667" y="2372156"/>
            <a:ext cx="3429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1">
            <a:extLst>
              <a:ext uri="{FF2B5EF4-FFF2-40B4-BE49-F238E27FC236}">
                <a16:creationId xmlns:a16="http://schemas.microsoft.com/office/drawing/2014/main" id="{2EFD8D08-11A0-0E6B-E23B-C0A6E1F99A9B}"/>
              </a:ext>
            </a:extLst>
          </p:cNvPr>
          <p:cNvSpPr>
            <a:spLocks noGrp="1" noChangeArrowheads="1"/>
          </p:cNvSpPr>
          <p:nvPr>
            <p:ph idx="1"/>
          </p:nvPr>
        </p:nvSpPr>
        <p:spPr bwMode="auto">
          <a:xfrm>
            <a:off x="866667" y="1333893"/>
            <a:ext cx="3213312" cy="488063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200" b="1" i="0" u="none" strike="noStrike" cap="none" normalizeH="0" baseline="0">
                <a:ln>
                  <a:noFill/>
                </a:ln>
                <a:solidFill>
                  <a:schemeClr val="bg1"/>
                </a:solidFill>
                <a:effectLst/>
                <a:latin typeface="Arial" panose="020B0604020202020204" pitchFamily="34" charset="0"/>
              </a:rPr>
              <a:t>Description</a:t>
            </a:r>
            <a:r>
              <a:rPr kumimoji="0" lang="en-US" altLang="en-US" sz="1200" b="0" i="0" u="none" strike="noStrike" cap="none" normalizeH="0" baseline="0">
                <a:ln>
                  <a:noFill/>
                </a:ln>
                <a:solidFill>
                  <a:schemeClr val="bg1"/>
                </a:solidFill>
                <a:effectLst/>
                <a:latin typeface="Arial" panose="020B0604020202020204" pitchFamily="34" charset="0"/>
              </a:rPr>
              <a:t>: A line chart that shows the cumulative wins of each IPL team throughout the tournament.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200" b="1" i="0" u="none" strike="noStrike" cap="none" normalizeH="0" baseline="0">
                <a:ln>
                  <a:noFill/>
                </a:ln>
                <a:solidFill>
                  <a:schemeClr val="bg1"/>
                </a:solidFill>
                <a:effectLst/>
                <a:latin typeface="Arial" panose="020B0604020202020204" pitchFamily="34" charset="0"/>
              </a:rPr>
              <a:t>Key Insights</a:t>
            </a:r>
            <a:r>
              <a:rPr kumimoji="0" lang="en-US" altLang="en-US" sz="1200" b="0" i="0" u="none" strike="noStrike" cap="none" normalizeH="0" baseline="0">
                <a:ln>
                  <a:noFill/>
                </a:ln>
                <a:solidFill>
                  <a:schemeClr val="bg1"/>
                </a:solidFill>
                <a:effectLst/>
                <a:latin typeface="Arial" panose="020B0604020202020204" pitchFamily="34" charset="0"/>
              </a:rPr>
              <a:t>: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200" b="0" i="0" u="none" strike="noStrike" cap="none" normalizeH="0" baseline="0">
                <a:ln>
                  <a:noFill/>
                </a:ln>
                <a:solidFill>
                  <a:schemeClr val="bg1"/>
                </a:solidFill>
                <a:effectLst/>
                <a:latin typeface="Arial" panose="020B0604020202020204" pitchFamily="34" charset="0"/>
              </a:rPr>
              <a:t>The </a:t>
            </a:r>
            <a:r>
              <a:rPr kumimoji="0" lang="en-US" altLang="en-US" sz="1200" b="1" i="0" u="none" strike="noStrike" cap="none" normalizeH="0" baseline="0">
                <a:ln>
                  <a:noFill/>
                </a:ln>
                <a:solidFill>
                  <a:schemeClr val="bg1"/>
                </a:solidFill>
                <a:effectLst/>
                <a:latin typeface="Arial" panose="020B0604020202020204" pitchFamily="34" charset="0"/>
              </a:rPr>
              <a:t>Mumbai Indians’ (MI) line is the highest</a:t>
            </a:r>
            <a:r>
              <a:rPr kumimoji="0" lang="en-US" altLang="en-US" sz="1200" b="0" i="0" u="none" strike="noStrike" cap="none" normalizeH="0" baseline="0">
                <a:ln>
                  <a:noFill/>
                </a:ln>
                <a:solidFill>
                  <a:schemeClr val="bg1"/>
                </a:solidFill>
                <a:effectLst/>
                <a:latin typeface="Arial" panose="020B0604020202020204" pitchFamily="34" charset="0"/>
              </a:rPr>
              <a:t>, showing their consistent success over the season.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200" b="1" i="0" u="none" strike="noStrike" cap="none" normalizeH="0" baseline="0">
                <a:ln>
                  <a:noFill/>
                </a:ln>
                <a:solidFill>
                  <a:schemeClr val="bg1"/>
                </a:solidFill>
                <a:effectLst/>
                <a:latin typeface="Arial" panose="020B0604020202020204" pitchFamily="34" charset="0"/>
              </a:rPr>
              <a:t>Delhi Capitals (DC) and Sunrisers Hyderabad (SRH)</a:t>
            </a:r>
            <a:r>
              <a:rPr kumimoji="0" lang="en-US" altLang="en-US" sz="1200" b="0" i="0" u="none" strike="noStrike" cap="none" normalizeH="0" baseline="0">
                <a:ln>
                  <a:noFill/>
                </a:ln>
                <a:solidFill>
                  <a:schemeClr val="bg1"/>
                </a:solidFill>
                <a:effectLst/>
                <a:latin typeface="Arial" panose="020B0604020202020204" pitchFamily="34" charset="0"/>
              </a:rPr>
              <a:t> kept pace but couldn’t match MI’s dominance.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200" b="0" i="0" u="none" strike="noStrike" cap="none" normalizeH="0" baseline="0">
                <a:ln>
                  <a:noFill/>
                </a:ln>
                <a:solidFill>
                  <a:schemeClr val="bg1"/>
                </a:solidFill>
                <a:effectLst/>
                <a:latin typeface="Arial" panose="020B0604020202020204" pitchFamily="34" charset="0"/>
              </a:rPr>
              <a:t>Teams like </a:t>
            </a:r>
            <a:r>
              <a:rPr kumimoji="0" lang="en-US" altLang="en-US" sz="1200" b="1" i="0" u="none" strike="noStrike" cap="none" normalizeH="0" baseline="0">
                <a:ln>
                  <a:noFill/>
                </a:ln>
                <a:solidFill>
                  <a:schemeClr val="bg1"/>
                </a:solidFill>
                <a:effectLst/>
                <a:latin typeface="Arial" panose="020B0604020202020204" pitchFamily="34" charset="0"/>
              </a:rPr>
              <a:t>Chennai Super Kings (CSK) and Punjab Kings (PBKS)</a:t>
            </a:r>
            <a:r>
              <a:rPr kumimoji="0" lang="en-US" altLang="en-US" sz="1200" b="0" i="0" u="none" strike="noStrike" cap="none" normalizeH="0" baseline="0">
                <a:ln>
                  <a:noFill/>
                </a:ln>
                <a:solidFill>
                  <a:schemeClr val="bg1"/>
                </a:solidFill>
                <a:effectLst/>
                <a:latin typeface="Arial" panose="020B0604020202020204" pitchFamily="34" charset="0"/>
              </a:rPr>
              <a:t> had fluctuating performances.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200" b="0" i="0" u="none" strike="noStrike" cap="none" normalizeH="0" baseline="0">
                <a:ln>
                  <a:noFill/>
                </a:ln>
                <a:solidFill>
                  <a:schemeClr val="bg1"/>
                </a:solidFill>
                <a:effectLst/>
                <a:latin typeface="Arial" panose="020B0604020202020204" pitchFamily="34" charset="0"/>
              </a:rPr>
              <a:t>The peaks in the graph correspond to match days when teams secured victories. </a:t>
            </a:r>
          </a:p>
          <a:p>
            <a:pPr marL="0" marR="0" lvl="0" indent="0" defTabSz="914400" rtl="0" eaLnBrk="0" fontAlgn="base" latinLnBrk="0" hangingPunct="0">
              <a:lnSpc>
                <a:spcPct val="90000"/>
              </a:lnSpc>
              <a:spcBef>
                <a:spcPct val="0"/>
              </a:spcBef>
              <a:spcAft>
                <a:spcPts val="600"/>
              </a:spcAft>
              <a:buClrTx/>
              <a:buSzTx/>
              <a:buFontTx/>
              <a:buChar char="•"/>
              <a:tabLst/>
            </a:pPr>
            <a:r>
              <a:rPr kumimoji="0" lang="en-US" altLang="en-US" sz="1200" b="1" i="0" u="none" strike="noStrike" cap="none" normalizeH="0" baseline="0">
                <a:ln>
                  <a:noFill/>
                </a:ln>
                <a:solidFill>
                  <a:schemeClr val="bg1"/>
                </a:solidFill>
                <a:effectLst/>
                <a:latin typeface="Arial" panose="020B0604020202020204" pitchFamily="34" charset="0"/>
              </a:rPr>
              <a:t>Conclusion</a:t>
            </a:r>
            <a:r>
              <a:rPr kumimoji="0" lang="en-US" altLang="en-US" sz="1200" b="0" i="0" u="none" strike="noStrike" cap="none" normalizeH="0" baseline="0">
                <a:ln>
                  <a:noFill/>
                </a:ln>
                <a:solidFill>
                  <a:schemeClr val="bg1"/>
                </a:solidFill>
                <a:effectLst/>
                <a:latin typeface="Arial" panose="020B0604020202020204" pitchFamily="34" charset="0"/>
              </a:rPr>
              <a:t>: This visualization helps track a team’s progress in IPL 2020 and how they performed over time. </a:t>
            </a:r>
          </a:p>
        </p:txBody>
      </p:sp>
      <p:sp>
        <p:nvSpPr>
          <p:cNvPr id="29" name="Rectangle 28">
            <a:extLst>
              <a:ext uri="{FF2B5EF4-FFF2-40B4-BE49-F238E27FC236}">
                <a16:creationId xmlns:a16="http://schemas.microsoft.com/office/drawing/2014/main" id="{87F16C5A-0D41-47A9-B0A2-9C2AD7A8C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199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graph with different colored lines">
            <a:extLst>
              <a:ext uri="{FF2B5EF4-FFF2-40B4-BE49-F238E27FC236}">
                <a16:creationId xmlns:a16="http://schemas.microsoft.com/office/drawing/2014/main" id="{1E3C778B-827E-B226-F4FE-F06AF0C706B4}"/>
              </a:ext>
            </a:extLst>
          </p:cNvPr>
          <p:cNvPicPr>
            <a:picLocks noChangeAspect="1"/>
          </p:cNvPicPr>
          <p:nvPr/>
        </p:nvPicPr>
        <p:blipFill>
          <a:blip r:embed="rId2"/>
          <a:stretch>
            <a:fillRect/>
          </a:stretch>
        </p:blipFill>
        <p:spPr>
          <a:xfrm>
            <a:off x="4736969" y="1385740"/>
            <a:ext cx="4275055" cy="4171361"/>
          </a:xfrm>
          <a:prstGeom prst="rect">
            <a:avLst/>
          </a:prstGeom>
        </p:spPr>
      </p:pic>
    </p:spTree>
    <p:extLst>
      <p:ext uri="{BB962C8B-B14F-4D97-AF65-F5344CB8AC3E}">
        <p14:creationId xmlns:p14="http://schemas.microsoft.com/office/powerpoint/2010/main" val="2267923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0"/>
            <a:ext cx="457199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6667" y="637763"/>
            <a:ext cx="3233024" cy="1627274"/>
          </a:xfrm>
        </p:spPr>
        <p:txBody>
          <a:bodyPr anchor="t">
            <a:normAutofit/>
          </a:bodyPr>
          <a:lstStyle/>
          <a:p>
            <a:pPr algn="l"/>
            <a:r>
              <a:rPr lang="en-US" sz="4200">
                <a:solidFill>
                  <a:schemeClr val="bg1"/>
                </a:solidFill>
              </a:rPr>
              <a:t>Who Wins IPL 2020?</a:t>
            </a:r>
          </a:p>
        </p:txBody>
      </p:sp>
      <p:sp>
        <p:nvSpPr>
          <p:cNvPr id="11" name="Rectangle 1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6667" y="2372156"/>
            <a:ext cx="3429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Content Placeholder 2"/>
          <p:cNvSpPr>
            <a:spLocks noGrp="1"/>
          </p:cNvSpPr>
          <p:nvPr>
            <p:ph idx="1"/>
          </p:nvPr>
        </p:nvSpPr>
        <p:spPr>
          <a:xfrm>
            <a:off x="866667" y="2581065"/>
            <a:ext cx="3213312" cy="3633467"/>
          </a:xfrm>
        </p:spPr>
        <p:txBody>
          <a:bodyPr>
            <a:normAutofit/>
          </a:bodyPr>
          <a:lstStyle/>
          <a:p>
            <a:pPr>
              <a:lnSpc>
                <a:spcPct val="90000"/>
              </a:lnSpc>
              <a:defRPr sz="1800"/>
            </a:pPr>
            <a:r>
              <a:rPr lang="en-US" sz="1600">
                <a:solidFill>
                  <a:schemeClr val="bg1"/>
                </a:solidFill>
              </a:rPr>
              <a:t>We used a math trick called Logistic Regression to guess the winner.</a:t>
            </a:r>
          </a:p>
          <a:p>
            <a:pPr>
              <a:lnSpc>
                <a:spcPct val="90000"/>
              </a:lnSpc>
            </a:pPr>
            <a:r>
              <a:rPr lang="en-US" sz="1600">
                <a:solidFill>
                  <a:schemeClr val="bg1"/>
                </a:solidFill>
              </a:rPr>
              <a:t>Trained it with team points: The team with the most points is the ‘winner’ (1), others are 0.</a:t>
            </a:r>
          </a:p>
          <a:p>
            <a:pPr>
              <a:lnSpc>
                <a:spcPct val="90000"/>
              </a:lnSpc>
            </a:pPr>
            <a:r>
              <a:rPr lang="en-US" sz="1600">
                <a:solidFill>
                  <a:schemeClr val="bg1"/>
                </a:solidFill>
              </a:rPr>
              <a:t>Calculated a 'Winning Probability' for each team and made a chart.</a:t>
            </a:r>
          </a:p>
          <a:p>
            <a:pPr>
              <a:lnSpc>
                <a:spcPct val="90000"/>
              </a:lnSpc>
            </a:pPr>
            <a:r>
              <a:rPr lang="en-US" sz="1600">
                <a:solidFill>
                  <a:schemeClr val="bg1"/>
                </a:solidFill>
              </a:rPr>
              <a:t>Highlighted the team with the highest chance (purple line).</a:t>
            </a:r>
          </a:p>
          <a:p>
            <a:pPr>
              <a:lnSpc>
                <a:spcPct val="90000"/>
              </a:lnSpc>
            </a:pPr>
            <a:r>
              <a:rPr lang="en-US" sz="1600">
                <a:solidFill>
                  <a:schemeClr val="bg1"/>
                </a:solidFill>
              </a:rPr>
              <a:t>The team with the longest bar and purple line is our predicted champ!</a:t>
            </a:r>
          </a:p>
        </p:txBody>
      </p:sp>
      <p:sp>
        <p:nvSpPr>
          <p:cNvPr id="13" name="Rectangle 12">
            <a:extLst>
              <a:ext uri="{FF2B5EF4-FFF2-40B4-BE49-F238E27FC236}">
                <a16:creationId xmlns:a16="http://schemas.microsoft.com/office/drawing/2014/main" id="{87F16C5A-0D41-47A9-B0A2-9C2AD7A8C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0"/>
            <a:ext cx="4571992"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inning_probability.png"/>
          <p:cNvPicPr>
            <a:picLocks noChangeAspect="1"/>
          </p:cNvPicPr>
          <p:nvPr/>
        </p:nvPicPr>
        <p:blipFill>
          <a:blip r:embed="rId2"/>
          <a:stretch>
            <a:fillRect/>
          </a:stretch>
        </p:blipFill>
        <p:spPr>
          <a:xfrm>
            <a:off x="4678439" y="193523"/>
            <a:ext cx="4291390" cy="64733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We Found</a:t>
            </a:r>
          </a:p>
        </p:txBody>
      </p:sp>
      <p:graphicFrame>
        <p:nvGraphicFramePr>
          <p:cNvPr id="17" name="Content Placeholder 2">
            <a:extLst>
              <a:ext uri="{FF2B5EF4-FFF2-40B4-BE49-F238E27FC236}">
                <a16:creationId xmlns:a16="http://schemas.microsoft.com/office/drawing/2014/main" id="{FD4C1E6C-B1AD-B264-B33C-83B6D802B673}"/>
              </a:ext>
            </a:extLst>
          </p:cNvPr>
          <p:cNvGraphicFramePr>
            <a:graphicFrameLocks noGrp="1"/>
          </p:cNvGraphicFramePr>
          <p:nvPr>
            <p:ph idx="1"/>
            <p:extLst>
              <p:ext uri="{D42A27DB-BD31-4B8C-83A1-F6EECF244321}">
                <p14:modId xmlns:p14="http://schemas.microsoft.com/office/powerpoint/2010/main" val="983477637"/>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7189"/>
            <a:ext cx="2530602" cy="5567891"/>
          </a:xfrm>
        </p:spPr>
        <p:txBody>
          <a:bodyPr>
            <a:normAutofit/>
          </a:bodyPr>
          <a:lstStyle/>
          <a:p>
            <a:r>
              <a:rPr lang="en-US" sz="4500"/>
              <a:t>Wrapping Up</a:t>
            </a:r>
          </a:p>
        </p:txBody>
      </p:sp>
      <p:graphicFrame>
        <p:nvGraphicFramePr>
          <p:cNvPr id="5" name="Content Placeholder 2">
            <a:extLst>
              <a:ext uri="{FF2B5EF4-FFF2-40B4-BE49-F238E27FC236}">
                <a16:creationId xmlns:a16="http://schemas.microsoft.com/office/drawing/2014/main" id="{AF03BE0F-DB57-950A-E899-077C3583981C}"/>
              </a:ext>
            </a:extLst>
          </p:cNvPr>
          <p:cNvGraphicFramePr>
            <a:graphicFrameLocks noGrp="1"/>
          </p:cNvGraphicFramePr>
          <p:nvPr>
            <p:ph idx="1"/>
            <p:extLst>
              <p:ext uri="{D42A27DB-BD31-4B8C-83A1-F6EECF244321}">
                <p14:modId xmlns:p14="http://schemas.microsoft.com/office/powerpoint/2010/main" val="2728190330"/>
              </p:ext>
            </p:extLst>
          </p:nvPr>
        </p:nvGraphicFramePr>
        <p:xfrm>
          <a:off x="3819906"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679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1195697"/>
            <a:ext cx="2400300" cy="4238118"/>
          </a:xfrm>
        </p:spPr>
        <p:txBody>
          <a:bodyPr>
            <a:normAutofit/>
          </a:bodyPr>
          <a:lstStyle/>
          <a:p>
            <a:r>
              <a:rPr lang="en-US">
                <a:solidFill>
                  <a:schemeClr val="bg1"/>
                </a:solidFill>
              </a:rPr>
              <a:t>What’s This All About?</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432689" cy="709660"/>
            <a:chOff x="2267504" y="2540250"/>
            <a:chExt cx="1990951" cy="739640"/>
          </a:xfrm>
          <a:solidFill>
            <a:schemeClr val="bg1"/>
          </a:solidFill>
        </p:grpSpPr>
        <p:sp>
          <p:nvSpPr>
            <p:cNvPr id="35" name="Freeform: Shape 34">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14" y="5539935"/>
            <a:ext cx="731374"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1131D924-63D4-39DE-F90D-D453D286133C}"/>
              </a:ext>
            </a:extLst>
          </p:cNvPr>
          <p:cNvGraphicFramePr>
            <a:graphicFrameLocks noGrp="1"/>
          </p:cNvGraphicFramePr>
          <p:nvPr>
            <p:ph idx="1"/>
            <p:extLst>
              <p:ext uri="{D42A27DB-BD31-4B8C-83A1-F6EECF244321}">
                <p14:modId xmlns:p14="http://schemas.microsoft.com/office/powerpoint/2010/main" val="3255931467"/>
              </p:ext>
            </p:extLst>
          </p:nvPr>
        </p:nvGraphicFramePr>
        <p:xfrm>
          <a:off x="4113104" y="477540"/>
          <a:ext cx="47262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679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1195697"/>
            <a:ext cx="2400300" cy="4238118"/>
          </a:xfrm>
        </p:spPr>
        <p:txBody>
          <a:bodyPr>
            <a:normAutofit/>
          </a:bodyPr>
          <a:lstStyle/>
          <a:p>
            <a:r>
              <a:rPr lang="en-US">
                <a:solidFill>
                  <a:schemeClr val="bg1"/>
                </a:solidFill>
              </a:rPr>
              <a:t>Our Toolkit</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432689"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14" y="5539935"/>
            <a:ext cx="731374"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481E9158-B7F9-0181-228F-6FE81AD0D756}"/>
              </a:ext>
            </a:extLst>
          </p:cNvPr>
          <p:cNvGraphicFramePr>
            <a:graphicFrameLocks noGrp="1"/>
          </p:cNvGraphicFramePr>
          <p:nvPr>
            <p:ph idx="1"/>
            <p:extLst>
              <p:ext uri="{D42A27DB-BD31-4B8C-83A1-F6EECF244321}">
                <p14:modId xmlns:p14="http://schemas.microsoft.com/office/powerpoint/2010/main" val="2873859707"/>
              </p:ext>
            </p:extLst>
          </p:nvPr>
        </p:nvGraphicFramePr>
        <p:xfrm>
          <a:off x="4113104" y="477540"/>
          <a:ext cx="47262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4" name="Picture 73">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1714" cy="6862380"/>
          </a:xfrm>
          <a:prstGeom prst="rect">
            <a:avLst/>
          </a:prstGeom>
        </p:spPr>
      </p:pic>
      <p:sp>
        <p:nvSpPr>
          <p:cNvPr id="76" name="Rectangle 75">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906" y="729175"/>
            <a:ext cx="8324514" cy="5399650"/>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p:cNvSpPr>
            <a:spLocks noGrp="1"/>
          </p:cNvSpPr>
          <p:nvPr>
            <p:ph type="title"/>
          </p:nvPr>
        </p:nvSpPr>
        <p:spPr>
          <a:xfrm>
            <a:off x="4947762" y="905011"/>
            <a:ext cx="3441996" cy="1889135"/>
          </a:xfrm>
        </p:spPr>
        <p:txBody>
          <a:bodyPr anchor="b">
            <a:normAutofit/>
          </a:bodyPr>
          <a:lstStyle/>
          <a:p>
            <a:pPr>
              <a:lnSpc>
                <a:spcPct val="90000"/>
              </a:lnSpc>
            </a:pPr>
            <a:r>
              <a:rPr lang="en-US" sz="4200"/>
              <a:t>Who’s Winning? The Points Table</a:t>
            </a:r>
          </a:p>
        </p:txBody>
      </p:sp>
      <p:pic>
        <p:nvPicPr>
          <p:cNvPr id="4" name="Picture 3" descr="points_table.png"/>
          <p:cNvPicPr>
            <a:picLocks noChangeAspect="1"/>
          </p:cNvPicPr>
          <p:nvPr/>
        </p:nvPicPr>
        <p:blipFill>
          <a:blip r:embed="rId3"/>
          <a:srcRect t="8405" r="1" b="6784"/>
          <a:stretch/>
        </p:blipFill>
        <p:spPr>
          <a:xfrm>
            <a:off x="540605" y="2381114"/>
            <a:ext cx="4101260" cy="2087011"/>
          </a:xfrm>
          <a:prstGeom prst="rect">
            <a:avLst/>
          </a:prstGeom>
        </p:spPr>
      </p:pic>
      <p:sp>
        <p:nvSpPr>
          <p:cNvPr id="3" name="Content Placeholder 2"/>
          <p:cNvSpPr>
            <a:spLocks noGrp="1"/>
          </p:cNvSpPr>
          <p:nvPr>
            <p:ph idx="1"/>
          </p:nvPr>
        </p:nvSpPr>
        <p:spPr>
          <a:xfrm>
            <a:off x="4947762" y="2965592"/>
            <a:ext cx="3441996" cy="2987397"/>
          </a:xfrm>
        </p:spPr>
        <p:txBody>
          <a:bodyPr>
            <a:normAutofit/>
          </a:bodyPr>
          <a:lstStyle/>
          <a:p>
            <a:pPr>
              <a:defRPr sz="1800"/>
            </a:pPr>
            <a:r>
              <a:rPr lang="en-US" sz="1600"/>
              <a:t>We loaded a file called 'ipl2020_points_table_summary.csv' with team names and their points.</a:t>
            </a:r>
          </a:p>
          <a:p>
            <a:r>
              <a:rPr lang="en-US" sz="1600"/>
              <a:t>Made a bar chart showing points for each team (higher bars = more points).</a:t>
            </a:r>
          </a:p>
          <a:p>
            <a:r>
              <a:rPr lang="en-US" sz="1600"/>
              <a:t>Example: If Mumbai Indians have the tallest bar, they’re leading!</a:t>
            </a:r>
          </a:p>
          <a:p>
            <a:r>
              <a:rPr lang="en-US" sz="1600"/>
              <a:t>This chart tells us which teams did well in IPL 2020 based on points.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0"/>
            <a:ext cx="3490714"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3"/>
            <a:ext cx="2182538" cy="5576768"/>
          </a:xfrm>
        </p:spPr>
        <p:txBody>
          <a:bodyPr anchor="t">
            <a:normAutofit/>
          </a:bodyPr>
          <a:lstStyle/>
          <a:p>
            <a:pPr algn="l"/>
            <a:r>
              <a:rPr lang="en-US" sz="3600">
                <a:solidFill>
                  <a:schemeClr val="bg1"/>
                </a:solidFill>
              </a:rPr>
              <a:t>Run Machines: Top 10 Scorers</a:t>
            </a:r>
          </a:p>
        </p:txBody>
      </p:sp>
      <p:sp>
        <p:nvSpPr>
          <p:cNvPr id="36" name="Rectangle 35">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6588" y="0"/>
            <a:ext cx="5647404"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showing the amount of energy">
            <a:extLst>
              <a:ext uri="{FF2B5EF4-FFF2-40B4-BE49-F238E27FC236}">
                <a16:creationId xmlns:a16="http://schemas.microsoft.com/office/drawing/2014/main" id="{3A20201E-0552-C2CC-B985-8A4C24EDCC02}"/>
              </a:ext>
            </a:extLst>
          </p:cNvPr>
          <p:cNvPicPr>
            <a:picLocks noChangeAspect="1"/>
          </p:cNvPicPr>
          <p:nvPr/>
        </p:nvPicPr>
        <p:blipFill>
          <a:blip r:embed="rId2"/>
          <a:srcRect l="5560" r="22432" b="2"/>
          <a:stretch/>
        </p:blipFill>
        <p:spPr>
          <a:xfrm>
            <a:off x="4079982" y="637762"/>
            <a:ext cx="4194613" cy="2927110"/>
          </a:xfrm>
          <a:prstGeom prst="rect">
            <a:avLst/>
          </a:prstGeom>
        </p:spPr>
      </p:pic>
      <p:sp>
        <p:nvSpPr>
          <p:cNvPr id="37" name="Rectangle 36">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9982" y="3996909"/>
            <a:ext cx="3429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079982" y="4202634"/>
            <a:ext cx="4194613" cy="2011897"/>
          </a:xfrm>
        </p:spPr>
        <p:txBody>
          <a:bodyPr>
            <a:normAutofit/>
          </a:bodyPr>
          <a:lstStyle/>
          <a:p>
            <a:pPr>
              <a:lnSpc>
                <a:spcPct val="90000"/>
              </a:lnSpc>
              <a:defRPr sz="1800"/>
            </a:pPr>
            <a:r>
              <a:rPr lang="en-US" sz="1000"/>
              <a:t>We used 'ndtv_sports_cleaned_data_stats.csv' to find players with the most runs.</a:t>
            </a:r>
          </a:p>
          <a:p>
            <a:pPr>
              <a:lnSpc>
                <a:spcPct val="90000"/>
              </a:lnSpc>
            </a:pPr>
            <a:r>
              <a:rPr lang="en-US" sz="1000"/>
              <a:t>Picked the top 10 and made a bar chart.</a:t>
            </a:r>
          </a:p>
          <a:p>
            <a:pPr>
              <a:lnSpc>
                <a:spcPct val="90000"/>
              </a:lnSpc>
            </a:pPr>
            <a:r>
              <a:rPr lang="en-US" sz="1000"/>
              <a:t>Example: If Virat Kohli has a long bar, he scored a lot!</a:t>
            </a:r>
          </a:p>
          <a:p>
            <a:pPr>
              <a:lnSpc>
                <a:spcPct val="90000"/>
              </a:lnSpc>
            </a:pPr>
            <a:r>
              <a:rPr lang="en-US" sz="1000"/>
              <a:t>This shows who were the biggest run-scorers in IPL 2020.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75420"/>
            <a:ext cx="9036544" cy="4093306"/>
            <a:chOff x="1" y="2075420"/>
            <a:chExt cx="12048729" cy="4093306"/>
          </a:xfrm>
        </p:grpSpPr>
        <p:sp>
          <p:nvSpPr>
            <p:cNvPr id="16" name="Oval 15">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79052" y="1131512"/>
            <a:ext cx="2796461" cy="533439"/>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44654" y="317578"/>
            <a:ext cx="41148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descr="A graph of blue bars&#10;&#10;AI-generated content may be incorrect.">
            <a:extLst>
              <a:ext uri="{FF2B5EF4-FFF2-40B4-BE49-F238E27FC236}">
                <a16:creationId xmlns:a16="http://schemas.microsoft.com/office/drawing/2014/main" id="{E9478744-8242-29A2-088F-2965429E0CA2}"/>
              </a:ext>
            </a:extLst>
          </p:cNvPr>
          <p:cNvPicPr>
            <a:picLocks noChangeAspect="1"/>
          </p:cNvPicPr>
          <p:nvPr/>
        </p:nvPicPr>
        <p:blipFill>
          <a:blip r:embed="rId2"/>
          <a:srcRect t="6995" r="1" b="6786"/>
          <a:stretch/>
        </p:blipFill>
        <p:spPr>
          <a:xfrm>
            <a:off x="403619" y="427347"/>
            <a:ext cx="8138333" cy="3508437"/>
          </a:xfrm>
          <a:prstGeom prst="rect">
            <a:avLst/>
          </a:prstGeom>
        </p:spPr>
      </p:pic>
      <p:grpSp>
        <p:nvGrpSpPr>
          <p:cNvPr id="31" name="Group 30">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317544" y="536210"/>
            <a:ext cx="304800" cy="322326"/>
            <a:chOff x="215328" y="-46937"/>
            <a:chExt cx="304800" cy="2773841"/>
          </a:xfrm>
        </p:grpSpPr>
        <p:cxnSp>
          <p:nvCxnSpPr>
            <p:cNvPr id="32" name="Straight Connector 31">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140785"/>
            <a:ext cx="4571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45785" y="5940560"/>
            <a:ext cx="1285875" cy="549007"/>
            <a:chOff x="7029447" y="3514725"/>
            <a:chExt cx="1285875" cy="549007"/>
          </a:xfrm>
        </p:grpSpPr>
        <p:cxnSp>
          <p:nvCxnSpPr>
            <p:cNvPr id="40" name="Straight Connector 39">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473202" y="4018137"/>
            <a:ext cx="3426795" cy="2129586"/>
          </a:xfrm>
          <a:noFill/>
        </p:spPr>
        <p:txBody>
          <a:bodyPr anchor="t">
            <a:normAutofit/>
          </a:bodyPr>
          <a:lstStyle/>
          <a:p>
            <a:pPr algn="l"/>
            <a:r>
              <a:rPr lang="en-US" sz="4200">
                <a:solidFill>
                  <a:schemeClr val="bg1"/>
                </a:solidFill>
              </a:rPr>
              <a:t>Fast Hitters: Top 10 Strike Rates</a:t>
            </a:r>
          </a:p>
        </p:txBody>
      </p:sp>
      <p:sp>
        <p:nvSpPr>
          <p:cNvPr id="3" name="Content Placeholder 2"/>
          <p:cNvSpPr>
            <a:spLocks noGrp="1"/>
          </p:cNvSpPr>
          <p:nvPr>
            <p:ph idx="1"/>
          </p:nvPr>
        </p:nvSpPr>
        <p:spPr>
          <a:xfrm>
            <a:off x="4114560" y="4018143"/>
            <a:ext cx="4255578" cy="2129599"/>
          </a:xfrm>
          <a:noFill/>
        </p:spPr>
        <p:txBody>
          <a:bodyPr anchor="t">
            <a:normAutofit/>
          </a:bodyPr>
          <a:lstStyle/>
          <a:p>
            <a:pPr>
              <a:defRPr sz="1800"/>
            </a:pPr>
            <a:r>
              <a:rPr lang="en-US" sz="1600">
                <a:solidFill>
                  <a:schemeClr val="bg1"/>
                </a:solidFill>
              </a:rPr>
              <a:t>Strike Rate = How fast a player scores runs.</a:t>
            </a:r>
          </a:p>
          <a:p>
            <a:r>
              <a:rPr lang="en-US" sz="1600">
                <a:solidFill>
                  <a:schemeClr val="bg1"/>
                </a:solidFill>
              </a:rPr>
              <a:t>From the same player stats file, we picked the top 10 fastest hitters.</a:t>
            </a:r>
          </a:p>
          <a:p>
            <a:r>
              <a:rPr lang="en-US" sz="1600">
                <a:solidFill>
                  <a:schemeClr val="bg1"/>
                </a:solidFill>
              </a:rPr>
              <a:t>Made another bar chart to show this.</a:t>
            </a:r>
          </a:p>
          <a:p>
            <a:r>
              <a:rPr lang="en-US" sz="1600">
                <a:solidFill>
                  <a:schemeClr val="bg1"/>
                </a:solidFill>
              </a:rPr>
              <a:t>Longer bars mean the player hits runs quickly—like a sprint!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12DD-339E-3241-600B-396995C25B1F}"/>
              </a:ext>
            </a:extLst>
          </p:cNvPr>
          <p:cNvSpPr>
            <a:spLocks noGrp="1"/>
          </p:cNvSpPr>
          <p:nvPr>
            <p:ph type="title"/>
          </p:nvPr>
        </p:nvSpPr>
        <p:spPr/>
        <p:txBody>
          <a:bodyPr/>
          <a:lstStyle/>
          <a:p>
            <a:endParaRPr lang="en-US"/>
          </a:p>
        </p:txBody>
      </p:sp>
      <p:pic>
        <p:nvPicPr>
          <p:cNvPr id="9" name="Content Placeholder 8" descr="A graph with different colored squares&#10;&#10;AI-generated content may be incorrect.">
            <a:extLst>
              <a:ext uri="{FF2B5EF4-FFF2-40B4-BE49-F238E27FC236}">
                <a16:creationId xmlns:a16="http://schemas.microsoft.com/office/drawing/2014/main" id="{33DC00A9-1936-5743-1CDA-9D5D83FA88E1}"/>
              </a:ext>
            </a:extLst>
          </p:cNvPr>
          <p:cNvPicPr>
            <a:picLocks noGrp="1" noChangeAspect="1"/>
          </p:cNvPicPr>
          <p:nvPr>
            <p:ph idx="1"/>
          </p:nvPr>
        </p:nvPicPr>
        <p:blipFill>
          <a:blip r:embed="rId2"/>
          <a:stretch>
            <a:fillRect/>
          </a:stretch>
        </p:blipFill>
        <p:spPr>
          <a:xfrm>
            <a:off x="628650" y="2226469"/>
            <a:ext cx="4377302" cy="1892965"/>
          </a:xfrm>
        </p:spPr>
      </p:pic>
      <p:sp>
        <p:nvSpPr>
          <p:cNvPr id="10" name="TextBox 9">
            <a:extLst>
              <a:ext uri="{FF2B5EF4-FFF2-40B4-BE49-F238E27FC236}">
                <a16:creationId xmlns:a16="http://schemas.microsoft.com/office/drawing/2014/main" id="{DCD303DD-FF0B-88AB-8AEA-09C652F1D966}"/>
              </a:ext>
            </a:extLst>
          </p:cNvPr>
          <p:cNvSpPr txBox="1"/>
          <p:nvPr/>
        </p:nvSpPr>
        <p:spPr>
          <a:xfrm>
            <a:off x="628650" y="4220637"/>
            <a:ext cx="7015549" cy="715581"/>
          </a:xfrm>
          <a:prstGeom prst="rect">
            <a:avLst/>
          </a:prstGeom>
          <a:noFill/>
        </p:spPr>
        <p:txBody>
          <a:bodyPr wrap="square" rtlCol="0">
            <a:spAutoFit/>
          </a:bodyPr>
          <a:lstStyle/>
          <a:p>
            <a:r>
              <a:rPr lang="en-US" sz="1350" kern="100" dirty="0">
                <a:latin typeface="Aptos" panose="020B0004020202020204" pitchFamily="34" charset="0"/>
                <a:ea typeface="Aptos" panose="020B0004020202020204" pitchFamily="34" charset="0"/>
                <a:cs typeface="Times New Roman" panose="02020603050405020304" pitchFamily="18" charset="0"/>
              </a:rPr>
              <a:t>Mumbai Indians had the highest number of mentions, indicating strong media and public attention.</a:t>
            </a:r>
          </a:p>
          <a:p>
            <a:r>
              <a:rPr lang="en-US" sz="1350" kern="100" dirty="0">
                <a:latin typeface="Aptos" panose="020B0004020202020204" pitchFamily="34" charset="0"/>
                <a:ea typeface="Aptos" panose="020B0004020202020204" pitchFamily="34" charset="0"/>
                <a:cs typeface="Times New Roman" panose="02020603050405020304" pitchFamily="18" charset="0"/>
              </a:rPr>
              <a:t>Rajasthan Royals, Delhi Capitals, and RCB followed, showing their relevance in the season.</a:t>
            </a:r>
          </a:p>
        </p:txBody>
      </p:sp>
      <p:sp>
        <p:nvSpPr>
          <p:cNvPr id="11" name="TextBox 10">
            <a:extLst>
              <a:ext uri="{FF2B5EF4-FFF2-40B4-BE49-F238E27FC236}">
                <a16:creationId xmlns:a16="http://schemas.microsoft.com/office/drawing/2014/main" id="{147A753F-D9A8-411F-1C45-6B83F7C6AF2E}"/>
              </a:ext>
            </a:extLst>
          </p:cNvPr>
          <p:cNvSpPr txBox="1"/>
          <p:nvPr/>
        </p:nvSpPr>
        <p:spPr>
          <a:xfrm>
            <a:off x="5123793" y="2299795"/>
            <a:ext cx="3391557" cy="1338828"/>
          </a:xfrm>
          <a:prstGeom prst="rect">
            <a:avLst/>
          </a:prstGeom>
          <a:noFill/>
        </p:spPr>
        <p:txBody>
          <a:bodyPr wrap="square" rtlCol="0">
            <a:spAutoFit/>
          </a:bodyPr>
          <a:lstStyle/>
          <a:p>
            <a:r>
              <a:rPr lang="en-US" sz="1350" kern="100" dirty="0">
                <a:latin typeface="Aptos" panose="020B0004020202020204" pitchFamily="34" charset="0"/>
                <a:ea typeface="Aptos" panose="020B0004020202020204" pitchFamily="34" charset="0"/>
                <a:cs typeface="Times New Roman" panose="02020603050405020304" pitchFamily="18" charset="0"/>
              </a:rPr>
              <a:t>Google Trends data was used to analyze the search interest around IPL 2020.</a:t>
            </a:r>
          </a:p>
          <a:p>
            <a:r>
              <a:rPr lang="en-US" sz="1350" kern="100" dirty="0">
                <a:latin typeface="Aptos" panose="020B0004020202020204" pitchFamily="34" charset="0"/>
                <a:ea typeface="Aptos" panose="020B0004020202020204" pitchFamily="34" charset="0"/>
                <a:cs typeface="Times New Roman" panose="02020603050405020304" pitchFamily="18" charset="0"/>
              </a:rPr>
              <a:t>This provides insights into public interest and engagement with teams, players, and key match dates.</a:t>
            </a:r>
          </a:p>
          <a:p>
            <a:endParaRPr lang="en-US" sz="1350" dirty="0"/>
          </a:p>
        </p:txBody>
      </p:sp>
    </p:spTree>
    <p:extLst>
      <p:ext uri="{BB962C8B-B14F-4D97-AF65-F5344CB8AC3E}">
        <p14:creationId xmlns:p14="http://schemas.microsoft.com/office/powerpoint/2010/main" val="84584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46574-02CA-A190-C9FC-11FF6ABED029}"/>
              </a:ext>
            </a:extLst>
          </p:cNvPr>
          <p:cNvSpPr>
            <a:spLocks noGrp="1"/>
          </p:cNvSpPr>
          <p:nvPr>
            <p:ph type="title"/>
          </p:nvPr>
        </p:nvSpPr>
        <p:spPr>
          <a:xfrm>
            <a:off x="308610" y="1600833"/>
            <a:ext cx="3332366" cy="815864"/>
          </a:xfrm>
        </p:spPr>
        <p:txBody>
          <a:bodyPr vert="horz" lIns="68580" tIns="34290" rIns="68580" bIns="34290" rtlCol="0" anchor="b">
            <a:normAutofit/>
          </a:bodyPr>
          <a:lstStyle/>
          <a:p>
            <a:endParaRPr lang="en-US" sz="2550"/>
          </a:p>
        </p:txBody>
      </p:sp>
      <p:sp>
        <p:nvSpPr>
          <p:cNvPr id="6" name="TextBox 5">
            <a:extLst>
              <a:ext uri="{FF2B5EF4-FFF2-40B4-BE49-F238E27FC236}">
                <a16:creationId xmlns:a16="http://schemas.microsoft.com/office/drawing/2014/main" id="{FFF01CB1-22F4-2A23-6ED2-F0A20B5AC263}"/>
              </a:ext>
            </a:extLst>
          </p:cNvPr>
          <p:cNvSpPr txBox="1"/>
          <p:nvPr/>
        </p:nvSpPr>
        <p:spPr>
          <a:xfrm>
            <a:off x="308610" y="2870321"/>
            <a:ext cx="3332366" cy="2619651"/>
          </a:xfrm>
          <a:prstGeom prst="rect">
            <a:avLst/>
          </a:prstGeom>
        </p:spPr>
        <p:txBody>
          <a:bodyPr vert="horz" lIns="68580" tIns="34290" rIns="68580" bIns="34290" rtlCol="0">
            <a:normAutofit/>
          </a:bodyPr>
          <a:lstStyle/>
          <a:p>
            <a:pPr indent="-171450">
              <a:lnSpc>
                <a:spcPct val="90000"/>
              </a:lnSpc>
              <a:spcAft>
                <a:spcPts val="450"/>
              </a:spcAft>
              <a:buFont typeface="Arial" panose="020B0604020202020204" pitchFamily="34" charset="0"/>
              <a:buChar char="•"/>
            </a:pPr>
            <a:r>
              <a:rPr lang="en-US" sz="1350"/>
              <a:t>Compares search interest for popular teams over the duration of the IPL.</a:t>
            </a:r>
          </a:p>
          <a:p>
            <a:pPr indent="-171450">
              <a:lnSpc>
                <a:spcPct val="90000"/>
              </a:lnSpc>
              <a:spcAft>
                <a:spcPts val="450"/>
              </a:spcAft>
              <a:buFont typeface="Arial" panose="020B0604020202020204" pitchFamily="34" charset="0"/>
              <a:buChar char="•"/>
            </a:pPr>
            <a:r>
              <a:rPr lang="en-US" sz="1350"/>
              <a:t>MI and CSK appear to dominate the searches, reflecting strong fan bases.</a:t>
            </a:r>
          </a:p>
        </p:txBody>
      </p:sp>
      <p:pic>
        <p:nvPicPr>
          <p:cNvPr id="5" name="Content Placeholder 4" descr="A graph showing different colored lines&#10;&#10;AI-generated content may be incorrect.">
            <a:extLst>
              <a:ext uri="{FF2B5EF4-FFF2-40B4-BE49-F238E27FC236}">
                <a16:creationId xmlns:a16="http://schemas.microsoft.com/office/drawing/2014/main" id="{2918EDF8-1FB2-62CA-FD64-01D1E0CB4FD1}"/>
              </a:ext>
            </a:extLst>
          </p:cNvPr>
          <p:cNvPicPr>
            <a:picLocks noGrp="1" noChangeAspect="1"/>
          </p:cNvPicPr>
          <p:nvPr>
            <p:ph idx="1"/>
          </p:nvPr>
        </p:nvPicPr>
        <p:blipFill>
          <a:blip r:embed="rId2"/>
          <a:stretch>
            <a:fillRect/>
          </a:stretch>
        </p:blipFill>
        <p:spPr>
          <a:xfrm>
            <a:off x="4039362" y="2067829"/>
            <a:ext cx="4830318" cy="2680826"/>
          </a:xfrm>
          <a:prstGeom prst="rect">
            <a:avLst/>
          </a:prstGeom>
        </p:spPr>
      </p:pic>
    </p:spTree>
    <p:extLst>
      <p:ext uri="{BB962C8B-B14F-4D97-AF65-F5344CB8AC3E}">
        <p14:creationId xmlns:p14="http://schemas.microsoft.com/office/powerpoint/2010/main" val="276666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76BD-A51D-88F6-14A9-F3784BEACC70}"/>
              </a:ext>
            </a:extLst>
          </p:cNvPr>
          <p:cNvSpPr>
            <a:spLocks noGrp="1"/>
          </p:cNvSpPr>
          <p:nvPr>
            <p:ph type="title"/>
          </p:nvPr>
        </p:nvSpPr>
        <p:spPr>
          <a:xfrm>
            <a:off x="308610" y="1600833"/>
            <a:ext cx="3332366" cy="815864"/>
          </a:xfrm>
        </p:spPr>
        <p:txBody>
          <a:bodyPr vert="horz" lIns="68580" tIns="34290" rIns="68580" bIns="34290" rtlCol="0" anchor="b">
            <a:normAutofit/>
          </a:bodyPr>
          <a:lstStyle/>
          <a:p>
            <a:endParaRPr lang="en-US" sz="2550"/>
          </a:p>
        </p:txBody>
      </p:sp>
      <p:sp>
        <p:nvSpPr>
          <p:cNvPr id="6" name="TextBox 5">
            <a:extLst>
              <a:ext uri="{FF2B5EF4-FFF2-40B4-BE49-F238E27FC236}">
                <a16:creationId xmlns:a16="http://schemas.microsoft.com/office/drawing/2014/main" id="{A4A22372-700C-C1C1-8433-524F78F57BB5}"/>
              </a:ext>
            </a:extLst>
          </p:cNvPr>
          <p:cNvSpPr txBox="1"/>
          <p:nvPr/>
        </p:nvSpPr>
        <p:spPr>
          <a:xfrm>
            <a:off x="308610" y="2870321"/>
            <a:ext cx="3332366" cy="2619651"/>
          </a:xfrm>
          <a:prstGeom prst="rect">
            <a:avLst/>
          </a:prstGeom>
        </p:spPr>
        <p:txBody>
          <a:bodyPr vert="horz" lIns="68580" tIns="34290" rIns="68580" bIns="34290" rtlCol="0">
            <a:normAutofit/>
          </a:bodyPr>
          <a:lstStyle/>
          <a:p>
            <a:pPr indent="-171450">
              <a:lnSpc>
                <a:spcPct val="90000"/>
              </a:lnSpc>
              <a:spcAft>
                <a:spcPts val="450"/>
              </a:spcAft>
              <a:buFont typeface="Arial" panose="020B0604020202020204" pitchFamily="34" charset="0"/>
              <a:buChar char="•"/>
            </a:pPr>
            <a:r>
              <a:rPr lang="en-US" sz="1350" dirty="0"/>
              <a:t>The chart displays spikes in search interest around key match dates.</a:t>
            </a:r>
          </a:p>
        </p:txBody>
      </p:sp>
      <p:pic>
        <p:nvPicPr>
          <p:cNvPr id="5" name="Content Placeholder 4" descr="A graph of different colored lines&#10;&#10;AI-generated content may be incorrect.">
            <a:extLst>
              <a:ext uri="{FF2B5EF4-FFF2-40B4-BE49-F238E27FC236}">
                <a16:creationId xmlns:a16="http://schemas.microsoft.com/office/drawing/2014/main" id="{466A0677-73CF-1B86-070B-B68FB2F99774}"/>
              </a:ext>
            </a:extLst>
          </p:cNvPr>
          <p:cNvPicPr>
            <a:picLocks noGrp="1" noChangeAspect="1"/>
          </p:cNvPicPr>
          <p:nvPr>
            <p:ph idx="1"/>
          </p:nvPr>
        </p:nvPicPr>
        <p:blipFill>
          <a:blip r:embed="rId2"/>
          <a:stretch>
            <a:fillRect/>
          </a:stretch>
        </p:blipFill>
        <p:spPr>
          <a:xfrm>
            <a:off x="4039362" y="2007450"/>
            <a:ext cx="4830318" cy="2801584"/>
          </a:xfrm>
          <a:prstGeom prst="rect">
            <a:avLst/>
          </a:prstGeom>
        </p:spPr>
      </p:pic>
    </p:spTree>
    <p:extLst>
      <p:ext uri="{BB962C8B-B14F-4D97-AF65-F5344CB8AC3E}">
        <p14:creationId xmlns:p14="http://schemas.microsoft.com/office/powerpoint/2010/main" val="1848907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TotalTime>
  <Words>1219</Words>
  <Application>Microsoft Office PowerPoint</Application>
  <PresentationFormat>On-screen Show (4:3)</PresentationFormat>
  <Paragraphs>98</Paragraphs>
  <Slides>19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Arial</vt:lpstr>
      <vt:lpstr>Calibri</vt:lpstr>
      <vt:lpstr>Office Theme</vt:lpstr>
      <vt:lpstr>Understanding IPL 2020 Through Data Analysis</vt:lpstr>
      <vt:lpstr>What’s This All About?</vt:lpstr>
      <vt:lpstr>Our Toolkit</vt:lpstr>
      <vt:lpstr>Who’s Winning? The Points Table</vt:lpstr>
      <vt:lpstr>Run Machines: Top 10 Scorers</vt:lpstr>
      <vt:lpstr>Fast Hitters: Top 10 Strike Rates</vt:lpstr>
      <vt:lpstr>PowerPoint Presentation</vt:lpstr>
      <vt:lpstr>PowerPoint Presentation</vt:lpstr>
      <vt:lpstr>PowerPoint Presentation</vt:lpstr>
      <vt:lpstr>Players</vt:lpstr>
      <vt:lpstr>PowerPoint Presentation</vt:lpstr>
      <vt:lpstr>What Did Fans Say?</vt:lpstr>
      <vt:lpstr>What Did the Experts Think?</vt:lpstr>
      <vt:lpstr>Wins by place</vt:lpstr>
      <vt:lpstr>Wins per team </vt:lpstr>
      <vt:lpstr>Wins over time </vt:lpstr>
      <vt:lpstr>Who Wins IPL 2020?</vt:lpstr>
      <vt:lpstr>What We Found</vt:lpstr>
      <vt:lpstr>Wrapping Up</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Rishi Vishal Garlapati</cp:lastModifiedBy>
  <cp:revision>6</cp:revision>
  <dcterms:created xsi:type="dcterms:W3CDTF">2013-01-27T09:14:16Z</dcterms:created>
  <dcterms:modified xsi:type="dcterms:W3CDTF">2025-03-16T23:46:23Z</dcterms:modified>
  <cp:category/>
</cp:coreProperties>
</file>